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60" r:id="rId5"/>
    <p:sldId id="263" r:id="rId6"/>
    <p:sldId id="261" r:id="rId7"/>
    <p:sldId id="262"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4" y="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035F9-792A-41ED-8D35-11406C30F12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9CD2D64-7B87-45E1-A13C-A299ACB68DE4}">
      <dgm:prSet/>
      <dgm:spPr/>
      <dgm:t>
        <a:bodyPr/>
        <a:lstStyle/>
        <a:p>
          <a:r>
            <a:rPr lang="en-US"/>
            <a:t>I </a:t>
          </a:r>
          <a:r>
            <a:rPr lang="en-US" i="1"/>
            <a:t>analyze</a:t>
          </a:r>
          <a:r>
            <a:rPr lang="en-US"/>
            <a:t> someone’s body movements to </a:t>
          </a:r>
          <a:r>
            <a:rPr lang="en-US" i="1"/>
            <a:t>interpret</a:t>
          </a:r>
          <a:r>
            <a:rPr lang="en-US"/>
            <a:t> his/her mood.</a:t>
          </a:r>
        </a:p>
      </dgm:t>
    </dgm:pt>
    <dgm:pt modelId="{402DDDA3-9D5B-4ABD-807D-49D0762923A1}" type="parTrans" cxnId="{6D6ACFFD-1C8C-4A60-9467-BA39A42FD652}">
      <dgm:prSet/>
      <dgm:spPr/>
      <dgm:t>
        <a:bodyPr/>
        <a:lstStyle/>
        <a:p>
          <a:endParaRPr lang="en-US"/>
        </a:p>
      </dgm:t>
    </dgm:pt>
    <dgm:pt modelId="{41F17BD9-0DA7-4F51-BC71-8E686BE3C514}" type="sibTrans" cxnId="{6D6ACFFD-1C8C-4A60-9467-BA39A42FD652}">
      <dgm:prSet/>
      <dgm:spPr/>
      <dgm:t>
        <a:bodyPr/>
        <a:lstStyle/>
        <a:p>
          <a:endParaRPr lang="en-US"/>
        </a:p>
      </dgm:t>
    </dgm:pt>
    <dgm:pt modelId="{0ACDEC0A-7730-4A6E-B94D-5CCD3880A40D}">
      <dgm:prSet/>
      <dgm:spPr/>
      <dgm:t>
        <a:bodyPr/>
        <a:lstStyle/>
        <a:p>
          <a:r>
            <a:rPr lang="en-US"/>
            <a:t>I </a:t>
          </a:r>
          <a:r>
            <a:rPr lang="en-US" i="1"/>
            <a:t>analyze</a:t>
          </a:r>
          <a:r>
            <a:rPr lang="en-US"/>
            <a:t> a piece of literature to </a:t>
          </a:r>
          <a:r>
            <a:rPr lang="en-US" i="1"/>
            <a:t>interpret</a:t>
          </a:r>
          <a:r>
            <a:rPr lang="en-US"/>
            <a:t> a meaning that is not immediately apparent.</a:t>
          </a:r>
        </a:p>
      </dgm:t>
    </dgm:pt>
    <dgm:pt modelId="{6B11914B-A4DB-41B1-828C-2FC2C0FD4670}" type="parTrans" cxnId="{0190E593-2327-4773-8CA7-15C47E10CDF4}">
      <dgm:prSet/>
      <dgm:spPr/>
      <dgm:t>
        <a:bodyPr/>
        <a:lstStyle/>
        <a:p>
          <a:endParaRPr lang="en-US"/>
        </a:p>
      </dgm:t>
    </dgm:pt>
    <dgm:pt modelId="{5D09F916-5AEA-4DE0-A622-D3FE2DB25C6A}" type="sibTrans" cxnId="{0190E593-2327-4773-8CA7-15C47E10CDF4}">
      <dgm:prSet/>
      <dgm:spPr/>
      <dgm:t>
        <a:bodyPr/>
        <a:lstStyle/>
        <a:p>
          <a:endParaRPr lang="en-US"/>
        </a:p>
      </dgm:t>
    </dgm:pt>
    <dgm:pt modelId="{AF8C422F-9FAA-4EEE-97B8-3A00D1CBDCD7}">
      <dgm:prSet/>
      <dgm:spPr/>
      <dgm:t>
        <a:bodyPr/>
        <a:lstStyle/>
        <a:p>
          <a:r>
            <a:rPr lang="en-US"/>
            <a:t>I </a:t>
          </a:r>
          <a:r>
            <a:rPr lang="en-US" i="1"/>
            <a:t>analyze</a:t>
          </a:r>
          <a:r>
            <a:rPr lang="en-US"/>
            <a:t> someone’s dream to </a:t>
          </a:r>
          <a:r>
            <a:rPr lang="en-US" i="1"/>
            <a:t>interpret</a:t>
          </a:r>
          <a:r>
            <a:rPr lang="en-US"/>
            <a:t> his psychological fixation on his mother.</a:t>
          </a:r>
        </a:p>
      </dgm:t>
    </dgm:pt>
    <dgm:pt modelId="{E22C32A5-851A-4385-BB03-6483902A9859}" type="parTrans" cxnId="{CCD24AA4-AB9F-42D6-A2F0-62A75A64D37E}">
      <dgm:prSet/>
      <dgm:spPr/>
      <dgm:t>
        <a:bodyPr/>
        <a:lstStyle/>
        <a:p>
          <a:endParaRPr lang="en-US"/>
        </a:p>
      </dgm:t>
    </dgm:pt>
    <dgm:pt modelId="{BFBC4DD2-5E39-41D4-A44B-C10482757151}" type="sibTrans" cxnId="{CCD24AA4-AB9F-42D6-A2F0-62A75A64D37E}">
      <dgm:prSet/>
      <dgm:spPr/>
      <dgm:t>
        <a:bodyPr/>
        <a:lstStyle/>
        <a:p>
          <a:endParaRPr lang="en-US"/>
        </a:p>
      </dgm:t>
    </dgm:pt>
    <dgm:pt modelId="{0737C381-5B39-4217-A8E8-C8A0C55C4BC6}" type="pres">
      <dgm:prSet presAssocID="{2D5035F9-792A-41ED-8D35-11406C30F123}" presName="root" presStyleCnt="0">
        <dgm:presLayoutVars>
          <dgm:dir/>
          <dgm:resizeHandles val="exact"/>
        </dgm:presLayoutVars>
      </dgm:prSet>
      <dgm:spPr/>
    </dgm:pt>
    <dgm:pt modelId="{405479B0-8FEB-4554-AB38-E9EDA2ABD1BD}" type="pres">
      <dgm:prSet presAssocID="{09CD2D64-7B87-45E1-A13C-A299ACB68DE4}" presName="compNode" presStyleCnt="0"/>
      <dgm:spPr/>
    </dgm:pt>
    <dgm:pt modelId="{C590DDBB-BBA4-46BB-9BE3-1482C800E7F9}" type="pres">
      <dgm:prSet presAssocID="{09CD2D64-7B87-45E1-A13C-A299ACB68DE4}" presName="bgRect" presStyleLbl="bgShp" presStyleIdx="0" presStyleCnt="3"/>
      <dgm:spPr/>
    </dgm:pt>
    <dgm:pt modelId="{B1DB2677-E9F9-44D1-A4E0-7EE365A58051}" type="pres">
      <dgm:prSet presAssocID="{09CD2D64-7B87-45E1-A13C-A299ACB68DE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8730EDF9-CA76-4655-AD3F-5AAFED89767F}" type="pres">
      <dgm:prSet presAssocID="{09CD2D64-7B87-45E1-A13C-A299ACB68DE4}" presName="spaceRect" presStyleCnt="0"/>
      <dgm:spPr/>
    </dgm:pt>
    <dgm:pt modelId="{3C009EE4-F809-483A-B72F-86CF7F0DF8A7}" type="pres">
      <dgm:prSet presAssocID="{09CD2D64-7B87-45E1-A13C-A299ACB68DE4}" presName="parTx" presStyleLbl="revTx" presStyleIdx="0" presStyleCnt="3">
        <dgm:presLayoutVars>
          <dgm:chMax val="0"/>
          <dgm:chPref val="0"/>
        </dgm:presLayoutVars>
      </dgm:prSet>
      <dgm:spPr/>
    </dgm:pt>
    <dgm:pt modelId="{FB557821-DD18-4568-BAEA-63DD584A8B45}" type="pres">
      <dgm:prSet presAssocID="{41F17BD9-0DA7-4F51-BC71-8E686BE3C514}" presName="sibTrans" presStyleCnt="0"/>
      <dgm:spPr/>
    </dgm:pt>
    <dgm:pt modelId="{7C69DDBB-4218-4D22-AF73-F5021DAD2C0B}" type="pres">
      <dgm:prSet presAssocID="{0ACDEC0A-7730-4A6E-B94D-5CCD3880A40D}" presName="compNode" presStyleCnt="0"/>
      <dgm:spPr/>
    </dgm:pt>
    <dgm:pt modelId="{2D8AB5A3-91EE-4FDB-BC4F-F07BA955D4EE}" type="pres">
      <dgm:prSet presAssocID="{0ACDEC0A-7730-4A6E-B94D-5CCD3880A40D}" presName="bgRect" presStyleLbl="bgShp" presStyleIdx="1" presStyleCnt="3"/>
      <dgm:spPr/>
    </dgm:pt>
    <dgm:pt modelId="{D38FAFAA-B9F6-43D8-BBD3-89405CACF830}" type="pres">
      <dgm:prSet presAssocID="{0ACDEC0A-7730-4A6E-B94D-5CCD3880A4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8EC098C-9251-43B7-A56A-82F0A1596FB9}" type="pres">
      <dgm:prSet presAssocID="{0ACDEC0A-7730-4A6E-B94D-5CCD3880A40D}" presName="spaceRect" presStyleCnt="0"/>
      <dgm:spPr/>
    </dgm:pt>
    <dgm:pt modelId="{71CED4CF-2CBE-4134-957D-15859471004B}" type="pres">
      <dgm:prSet presAssocID="{0ACDEC0A-7730-4A6E-B94D-5CCD3880A40D}" presName="parTx" presStyleLbl="revTx" presStyleIdx="1" presStyleCnt="3">
        <dgm:presLayoutVars>
          <dgm:chMax val="0"/>
          <dgm:chPref val="0"/>
        </dgm:presLayoutVars>
      </dgm:prSet>
      <dgm:spPr/>
    </dgm:pt>
    <dgm:pt modelId="{F1E9AFCB-62C4-4753-A142-15FA2D2B079F}" type="pres">
      <dgm:prSet presAssocID="{5D09F916-5AEA-4DE0-A622-D3FE2DB25C6A}" presName="sibTrans" presStyleCnt="0"/>
      <dgm:spPr/>
    </dgm:pt>
    <dgm:pt modelId="{CB169B5E-ED46-4691-95F7-F1E7D7F25462}" type="pres">
      <dgm:prSet presAssocID="{AF8C422F-9FAA-4EEE-97B8-3A00D1CBDCD7}" presName="compNode" presStyleCnt="0"/>
      <dgm:spPr/>
    </dgm:pt>
    <dgm:pt modelId="{8E58CF26-12BE-43BC-AF87-95AE5B541AEA}" type="pres">
      <dgm:prSet presAssocID="{AF8C422F-9FAA-4EEE-97B8-3A00D1CBDCD7}" presName="bgRect" presStyleLbl="bgShp" presStyleIdx="2" presStyleCnt="3"/>
      <dgm:spPr/>
    </dgm:pt>
    <dgm:pt modelId="{B69A0B79-077E-42A8-A5C5-B758E4BC3B69}" type="pres">
      <dgm:prSet presAssocID="{AF8C422F-9FAA-4EEE-97B8-3A00D1CBDC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537F4ED6-0A2E-456A-8E31-46D089A41B0F}" type="pres">
      <dgm:prSet presAssocID="{AF8C422F-9FAA-4EEE-97B8-3A00D1CBDCD7}" presName="spaceRect" presStyleCnt="0"/>
      <dgm:spPr/>
    </dgm:pt>
    <dgm:pt modelId="{18223D9E-B81F-44DA-9421-FB6BF0C10803}" type="pres">
      <dgm:prSet presAssocID="{AF8C422F-9FAA-4EEE-97B8-3A00D1CBDCD7}" presName="parTx" presStyleLbl="revTx" presStyleIdx="2" presStyleCnt="3">
        <dgm:presLayoutVars>
          <dgm:chMax val="0"/>
          <dgm:chPref val="0"/>
        </dgm:presLayoutVars>
      </dgm:prSet>
      <dgm:spPr/>
    </dgm:pt>
  </dgm:ptLst>
  <dgm:cxnLst>
    <dgm:cxn modelId="{215E0E1F-44EA-478C-9EC5-C1A4E4DB1FB3}" type="presOf" srcId="{0ACDEC0A-7730-4A6E-B94D-5CCD3880A40D}" destId="{71CED4CF-2CBE-4134-957D-15859471004B}" srcOrd="0" destOrd="0" presId="urn:microsoft.com/office/officeart/2018/2/layout/IconVerticalSolidList"/>
    <dgm:cxn modelId="{91CE3929-9ECB-4016-B6E6-1E0A3BA40920}" type="presOf" srcId="{2D5035F9-792A-41ED-8D35-11406C30F123}" destId="{0737C381-5B39-4217-A8E8-C8A0C55C4BC6}" srcOrd="0" destOrd="0" presId="urn:microsoft.com/office/officeart/2018/2/layout/IconVerticalSolidList"/>
    <dgm:cxn modelId="{F08DBE71-645F-4909-95EC-056D22EE61E3}" type="presOf" srcId="{09CD2D64-7B87-45E1-A13C-A299ACB68DE4}" destId="{3C009EE4-F809-483A-B72F-86CF7F0DF8A7}" srcOrd="0" destOrd="0" presId="urn:microsoft.com/office/officeart/2018/2/layout/IconVerticalSolidList"/>
    <dgm:cxn modelId="{0113A681-794C-4ED1-8927-5F52E8B0B629}" type="presOf" srcId="{AF8C422F-9FAA-4EEE-97B8-3A00D1CBDCD7}" destId="{18223D9E-B81F-44DA-9421-FB6BF0C10803}" srcOrd="0" destOrd="0" presId="urn:microsoft.com/office/officeart/2018/2/layout/IconVerticalSolidList"/>
    <dgm:cxn modelId="{0190E593-2327-4773-8CA7-15C47E10CDF4}" srcId="{2D5035F9-792A-41ED-8D35-11406C30F123}" destId="{0ACDEC0A-7730-4A6E-B94D-5CCD3880A40D}" srcOrd="1" destOrd="0" parTransId="{6B11914B-A4DB-41B1-828C-2FC2C0FD4670}" sibTransId="{5D09F916-5AEA-4DE0-A622-D3FE2DB25C6A}"/>
    <dgm:cxn modelId="{CCD24AA4-AB9F-42D6-A2F0-62A75A64D37E}" srcId="{2D5035F9-792A-41ED-8D35-11406C30F123}" destId="{AF8C422F-9FAA-4EEE-97B8-3A00D1CBDCD7}" srcOrd="2" destOrd="0" parTransId="{E22C32A5-851A-4385-BB03-6483902A9859}" sibTransId="{BFBC4DD2-5E39-41D4-A44B-C10482757151}"/>
    <dgm:cxn modelId="{6D6ACFFD-1C8C-4A60-9467-BA39A42FD652}" srcId="{2D5035F9-792A-41ED-8D35-11406C30F123}" destId="{09CD2D64-7B87-45E1-A13C-A299ACB68DE4}" srcOrd="0" destOrd="0" parTransId="{402DDDA3-9D5B-4ABD-807D-49D0762923A1}" sibTransId="{41F17BD9-0DA7-4F51-BC71-8E686BE3C514}"/>
    <dgm:cxn modelId="{58C0AA93-8A05-4522-8E85-E86341C24167}" type="presParOf" srcId="{0737C381-5B39-4217-A8E8-C8A0C55C4BC6}" destId="{405479B0-8FEB-4554-AB38-E9EDA2ABD1BD}" srcOrd="0" destOrd="0" presId="urn:microsoft.com/office/officeart/2018/2/layout/IconVerticalSolidList"/>
    <dgm:cxn modelId="{5F8B6DAF-CF30-4AA7-8034-636E2AE271DD}" type="presParOf" srcId="{405479B0-8FEB-4554-AB38-E9EDA2ABD1BD}" destId="{C590DDBB-BBA4-46BB-9BE3-1482C800E7F9}" srcOrd="0" destOrd="0" presId="urn:microsoft.com/office/officeart/2018/2/layout/IconVerticalSolidList"/>
    <dgm:cxn modelId="{20A6C181-71C9-48DC-86BB-FC55F5150793}" type="presParOf" srcId="{405479B0-8FEB-4554-AB38-E9EDA2ABD1BD}" destId="{B1DB2677-E9F9-44D1-A4E0-7EE365A58051}" srcOrd="1" destOrd="0" presId="urn:microsoft.com/office/officeart/2018/2/layout/IconVerticalSolidList"/>
    <dgm:cxn modelId="{03798F7D-8238-42F5-BB5F-1D06FC5F62C1}" type="presParOf" srcId="{405479B0-8FEB-4554-AB38-E9EDA2ABD1BD}" destId="{8730EDF9-CA76-4655-AD3F-5AAFED89767F}" srcOrd="2" destOrd="0" presId="urn:microsoft.com/office/officeart/2018/2/layout/IconVerticalSolidList"/>
    <dgm:cxn modelId="{13C4A1FF-1A1A-440B-839E-D6AA98608FBF}" type="presParOf" srcId="{405479B0-8FEB-4554-AB38-E9EDA2ABD1BD}" destId="{3C009EE4-F809-483A-B72F-86CF7F0DF8A7}" srcOrd="3" destOrd="0" presId="urn:microsoft.com/office/officeart/2018/2/layout/IconVerticalSolidList"/>
    <dgm:cxn modelId="{414DEE6F-6967-4B94-A7C0-5D401CF2B694}" type="presParOf" srcId="{0737C381-5B39-4217-A8E8-C8A0C55C4BC6}" destId="{FB557821-DD18-4568-BAEA-63DD584A8B45}" srcOrd="1" destOrd="0" presId="urn:microsoft.com/office/officeart/2018/2/layout/IconVerticalSolidList"/>
    <dgm:cxn modelId="{55239331-AB4E-46F4-AF07-9BD3C6015295}" type="presParOf" srcId="{0737C381-5B39-4217-A8E8-C8A0C55C4BC6}" destId="{7C69DDBB-4218-4D22-AF73-F5021DAD2C0B}" srcOrd="2" destOrd="0" presId="urn:microsoft.com/office/officeart/2018/2/layout/IconVerticalSolidList"/>
    <dgm:cxn modelId="{A94DE27D-1245-4627-BBF8-AF4550C59826}" type="presParOf" srcId="{7C69DDBB-4218-4D22-AF73-F5021DAD2C0B}" destId="{2D8AB5A3-91EE-4FDB-BC4F-F07BA955D4EE}" srcOrd="0" destOrd="0" presId="urn:microsoft.com/office/officeart/2018/2/layout/IconVerticalSolidList"/>
    <dgm:cxn modelId="{D64884A9-7FDF-4051-BBC1-A65858C35B45}" type="presParOf" srcId="{7C69DDBB-4218-4D22-AF73-F5021DAD2C0B}" destId="{D38FAFAA-B9F6-43D8-BBD3-89405CACF830}" srcOrd="1" destOrd="0" presId="urn:microsoft.com/office/officeart/2018/2/layout/IconVerticalSolidList"/>
    <dgm:cxn modelId="{049B5312-FBDA-4438-B8F6-F6E196F35CAC}" type="presParOf" srcId="{7C69DDBB-4218-4D22-AF73-F5021DAD2C0B}" destId="{78EC098C-9251-43B7-A56A-82F0A1596FB9}" srcOrd="2" destOrd="0" presId="urn:microsoft.com/office/officeart/2018/2/layout/IconVerticalSolidList"/>
    <dgm:cxn modelId="{B25C9973-3463-4497-BF9F-11BA9EBE0DEA}" type="presParOf" srcId="{7C69DDBB-4218-4D22-AF73-F5021DAD2C0B}" destId="{71CED4CF-2CBE-4134-957D-15859471004B}" srcOrd="3" destOrd="0" presId="urn:microsoft.com/office/officeart/2018/2/layout/IconVerticalSolidList"/>
    <dgm:cxn modelId="{C44E7EF0-84C2-408B-95DB-3BE6B6CA6A24}" type="presParOf" srcId="{0737C381-5B39-4217-A8E8-C8A0C55C4BC6}" destId="{F1E9AFCB-62C4-4753-A142-15FA2D2B079F}" srcOrd="3" destOrd="0" presId="urn:microsoft.com/office/officeart/2018/2/layout/IconVerticalSolidList"/>
    <dgm:cxn modelId="{5E32B251-B6B1-4259-A5C5-72DCFE5B6911}" type="presParOf" srcId="{0737C381-5B39-4217-A8E8-C8A0C55C4BC6}" destId="{CB169B5E-ED46-4691-95F7-F1E7D7F25462}" srcOrd="4" destOrd="0" presId="urn:microsoft.com/office/officeart/2018/2/layout/IconVerticalSolidList"/>
    <dgm:cxn modelId="{F257E93C-4C8A-48EC-BF2E-973A4F0278FB}" type="presParOf" srcId="{CB169B5E-ED46-4691-95F7-F1E7D7F25462}" destId="{8E58CF26-12BE-43BC-AF87-95AE5B541AEA}" srcOrd="0" destOrd="0" presId="urn:microsoft.com/office/officeart/2018/2/layout/IconVerticalSolidList"/>
    <dgm:cxn modelId="{A956A7FB-2620-416E-9883-54926788BAE2}" type="presParOf" srcId="{CB169B5E-ED46-4691-95F7-F1E7D7F25462}" destId="{B69A0B79-077E-42A8-A5C5-B758E4BC3B69}" srcOrd="1" destOrd="0" presId="urn:microsoft.com/office/officeart/2018/2/layout/IconVerticalSolidList"/>
    <dgm:cxn modelId="{2A443412-BFF9-428E-A6BA-8134751B29A6}" type="presParOf" srcId="{CB169B5E-ED46-4691-95F7-F1E7D7F25462}" destId="{537F4ED6-0A2E-456A-8E31-46D089A41B0F}" srcOrd="2" destOrd="0" presId="urn:microsoft.com/office/officeart/2018/2/layout/IconVerticalSolidList"/>
    <dgm:cxn modelId="{D17D0886-2CD2-4895-8843-0816E22BC985}" type="presParOf" srcId="{CB169B5E-ED46-4691-95F7-F1E7D7F25462}" destId="{18223D9E-B81F-44DA-9421-FB6BF0C108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F76BDF-13AF-4FB1-9F52-785F6FEBF481}"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CB837F45-0342-4E9E-9134-8E205AE114B2}">
      <dgm:prSet/>
      <dgm:spPr/>
      <dgm:t>
        <a:bodyPr/>
        <a:lstStyle/>
        <a:p>
          <a:r>
            <a:rPr lang="en-US"/>
            <a:t>Describing</a:t>
          </a:r>
        </a:p>
      </dgm:t>
    </dgm:pt>
    <dgm:pt modelId="{1994A374-562C-4546-A903-87632FC87E25}" type="parTrans" cxnId="{4411CB59-B34C-4010-ABAC-FB48623C6A36}">
      <dgm:prSet/>
      <dgm:spPr/>
      <dgm:t>
        <a:bodyPr/>
        <a:lstStyle/>
        <a:p>
          <a:endParaRPr lang="en-US"/>
        </a:p>
      </dgm:t>
    </dgm:pt>
    <dgm:pt modelId="{ECC10B45-1187-49A9-BD1C-246D8ED2DFC4}" type="sibTrans" cxnId="{4411CB59-B34C-4010-ABAC-FB48623C6A36}">
      <dgm:prSet/>
      <dgm:spPr/>
      <dgm:t>
        <a:bodyPr/>
        <a:lstStyle/>
        <a:p>
          <a:endParaRPr lang="en-US"/>
        </a:p>
      </dgm:t>
    </dgm:pt>
    <dgm:pt modelId="{0440C6F0-5F9E-4CD6-BBF8-59E5AF02DEE6}">
      <dgm:prSet/>
      <dgm:spPr/>
      <dgm:t>
        <a:bodyPr/>
        <a:lstStyle/>
        <a:p>
          <a:r>
            <a:rPr lang="en-US"/>
            <a:t>Describing (That student is rubbing her hands together.)</a:t>
          </a:r>
        </a:p>
      </dgm:t>
    </dgm:pt>
    <dgm:pt modelId="{5A97D436-91A9-4578-A4BF-78365F1D778E}" type="parTrans" cxnId="{1FA152A4-F153-4421-8603-CC8DDDC751C5}">
      <dgm:prSet/>
      <dgm:spPr/>
      <dgm:t>
        <a:bodyPr/>
        <a:lstStyle/>
        <a:p>
          <a:endParaRPr lang="en-US"/>
        </a:p>
      </dgm:t>
    </dgm:pt>
    <dgm:pt modelId="{A974D007-40CE-42F2-B9F4-67C7A52BE6AD}" type="sibTrans" cxnId="{1FA152A4-F153-4421-8603-CC8DDDC751C5}">
      <dgm:prSet/>
      <dgm:spPr/>
      <dgm:t>
        <a:bodyPr/>
        <a:lstStyle/>
        <a:p>
          <a:endParaRPr lang="en-US"/>
        </a:p>
      </dgm:t>
    </dgm:pt>
    <dgm:pt modelId="{4F7F1BD6-2906-4C35-A059-A6FA156E537F}">
      <dgm:prSet/>
      <dgm:spPr/>
      <dgm:t>
        <a:bodyPr/>
        <a:lstStyle/>
        <a:p>
          <a:r>
            <a:rPr lang="en-US"/>
            <a:t>Reporting</a:t>
          </a:r>
        </a:p>
      </dgm:t>
    </dgm:pt>
    <dgm:pt modelId="{6C55FAD8-8233-4A38-B2EA-067AFB32C01C}" type="parTrans" cxnId="{F92445C1-E187-4AA1-8803-0B8CED7FCC6B}">
      <dgm:prSet/>
      <dgm:spPr/>
      <dgm:t>
        <a:bodyPr/>
        <a:lstStyle/>
        <a:p>
          <a:endParaRPr lang="en-US"/>
        </a:p>
      </dgm:t>
    </dgm:pt>
    <dgm:pt modelId="{F36757F4-12EB-4713-97BF-1209F40E3A5A}" type="sibTrans" cxnId="{F92445C1-E187-4AA1-8803-0B8CED7FCC6B}">
      <dgm:prSet/>
      <dgm:spPr/>
      <dgm:t>
        <a:bodyPr/>
        <a:lstStyle/>
        <a:p>
          <a:endParaRPr lang="en-US"/>
        </a:p>
      </dgm:t>
    </dgm:pt>
    <dgm:pt modelId="{6C92AFC6-2922-44A0-93B6-FE1678BEB7CB}">
      <dgm:prSet/>
      <dgm:spPr/>
      <dgm:t>
        <a:bodyPr/>
        <a:lstStyle/>
        <a:p>
          <a:r>
            <a:rPr lang="en-US"/>
            <a:t>Reporting (I counted twenty uses of the color red in the novel.)</a:t>
          </a:r>
        </a:p>
      </dgm:t>
    </dgm:pt>
    <dgm:pt modelId="{4F46217E-1AD1-40B0-B5CD-1B3D4F604E73}" type="parTrans" cxnId="{1C8F40A1-BBBB-476E-8D14-8D6E56A433C1}">
      <dgm:prSet/>
      <dgm:spPr/>
      <dgm:t>
        <a:bodyPr/>
        <a:lstStyle/>
        <a:p>
          <a:endParaRPr lang="en-US"/>
        </a:p>
      </dgm:t>
    </dgm:pt>
    <dgm:pt modelId="{87496A4E-AB5D-4F4F-A2C4-B26042ED7586}" type="sibTrans" cxnId="{1C8F40A1-BBBB-476E-8D14-8D6E56A433C1}">
      <dgm:prSet/>
      <dgm:spPr/>
      <dgm:t>
        <a:bodyPr/>
        <a:lstStyle/>
        <a:p>
          <a:endParaRPr lang="en-US"/>
        </a:p>
      </dgm:t>
    </dgm:pt>
    <dgm:pt modelId="{C347636E-9AE4-4FDA-A439-A9D4128E6EF4}">
      <dgm:prSet/>
      <dgm:spPr/>
      <dgm:t>
        <a:bodyPr/>
        <a:lstStyle/>
        <a:p>
          <a:r>
            <a:rPr lang="en-US"/>
            <a:t>Stating</a:t>
          </a:r>
        </a:p>
      </dgm:t>
    </dgm:pt>
    <dgm:pt modelId="{599B3B40-6A2C-4510-8675-C403E295CED5}" type="parTrans" cxnId="{65382D26-8B9A-40ED-AA7D-A569E26529E8}">
      <dgm:prSet/>
      <dgm:spPr/>
      <dgm:t>
        <a:bodyPr/>
        <a:lstStyle/>
        <a:p>
          <a:endParaRPr lang="en-US"/>
        </a:p>
      </dgm:t>
    </dgm:pt>
    <dgm:pt modelId="{2E4DF3B5-C364-4E6F-B034-E3E9C36DA724}" type="sibTrans" cxnId="{65382D26-8B9A-40ED-AA7D-A569E26529E8}">
      <dgm:prSet/>
      <dgm:spPr/>
      <dgm:t>
        <a:bodyPr/>
        <a:lstStyle/>
        <a:p>
          <a:endParaRPr lang="en-US"/>
        </a:p>
      </dgm:t>
    </dgm:pt>
    <dgm:pt modelId="{FEF89136-6A3E-49A0-A981-6879A08567F5}">
      <dgm:prSet/>
      <dgm:spPr/>
      <dgm:t>
        <a:bodyPr/>
        <a:lstStyle/>
        <a:p>
          <a:r>
            <a:rPr lang="en-US"/>
            <a:t>Stating the obvious (Your dream was about a dove carrying you back to your mother.)</a:t>
          </a:r>
        </a:p>
      </dgm:t>
    </dgm:pt>
    <dgm:pt modelId="{9E93BB7F-55F6-49EF-919A-DC0D5270A9AF}" type="parTrans" cxnId="{F1158A87-3FE5-4DF3-8141-24E69C316AE5}">
      <dgm:prSet/>
      <dgm:spPr/>
      <dgm:t>
        <a:bodyPr/>
        <a:lstStyle/>
        <a:p>
          <a:endParaRPr lang="en-US"/>
        </a:p>
      </dgm:t>
    </dgm:pt>
    <dgm:pt modelId="{03108AD3-F688-4E00-915A-4E5D246F1576}" type="sibTrans" cxnId="{F1158A87-3FE5-4DF3-8141-24E69C316AE5}">
      <dgm:prSet/>
      <dgm:spPr/>
      <dgm:t>
        <a:bodyPr/>
        <a:lstStyle/>
        <a:p>
          <a:endParaRPr lang="en-US"/>
        </a:p>
      </dgm:t>
    </dgm:pt>
    <dgm:pt modelId="{3394C2B6-FCBB-4C9A-896C-3CDEB88C99B1}" type="pres">
      <dgm:prSet presAssocID="{95F76BDF-13AF-4FB1-9F52-785F6FEBF481}" presName="Name0" presStyleCnt="0">
        <dgm:presLayoutVars>
          <dgm:dir/>
          <dgm:animLvl val="lvl"/>
          <dgm:resizeHandles val="exact"/>
        </dgm:presLayoutVars>
      </dgm:prSet>
      <dgm:spPr/>
    </dgm:pt>
    <dgm:pt modelId="{6ABCCDFF-C779-4B31-AE1C-9718E006E9C5}" type="pres">
      <dgm:prSet presAssocID="{CB837F45-0342-4E9E-9134-8E205AE114B2}" presName="composite" presStyleCnt="0"/>
      <dgm:spPr/>
    </dgm:pt>
    <dgm:pt modelId="{E8D7CE25-4241-4FAB-82E4-06FD3E855A63}" type="pres">
      <dgm:prSet presAssocID="{CB837F45-0342-4E9E-9134-8E205AE114B2}" presName="parTx" presStyleLbl="alignNode1" presStyleIdx="0" presStyleCnt="3">
        <dgm:presLayoutVars>
          <dgm:chMax val="0"/>
          <dgm:chPref val="0"/>
        </dgm:presLayoutVars>
      </dgm:prSet>
      <dgm:spPr/>
    </dgm:pt>
    <dgm:pt modelId="{EE8D51D1-637F-412E-8A1D-4A3A241AE734}" type="pres">
      <dgm:prSet presAssocID="{CB837F45-0342-4E9E-9134-8E205AE114B2}" presName="desTx" presStyleLbl="alignAccFollowNode1" presStyleIdx="0" presStyleCnt="3">
        <dgm:presLayoutVars/>
      </dgm:prSet>
      <dgm:spPr/>
    </dgm:pt>
    <dgm:pt modelId="{34D43935-FCB1-4613-AD02-16FF9F081CE6}" type="pres">
      <dgm:prSet presAssocID="{ECC10B45-1187-49A9-BD1C-246D8ED2DFC4}" presName="space" presStyleCnt="0"/>
      <dgm:spPr/>
    </dgm:pt>
    <dgm:pt modelId="{5B8E75E2-1876-4FD4-AB88-4592E159D086}" type="pres">
      <dgm:prSet presAssocID="{4F7F1BD6-2906-4C35-A059-A6FA156E537F}" presName="composite" presStyleCnt="0"/>
      <dgm:spPr/>
    </dgm:pt>
    <dgm:pt modelId="{92A72A57-321E-4F08-989E-901BA93F64EC}" type="pres">
      <dgm:prSet presAssocID="{4F7F1BD6-2906-4C35-A059-A6FA156E537F}" presName="parTx" presStyleLbl="alignNode1" presStyleIdx="1" presStyleCnt="3">
        <dgm:presLayoutVars>
          <dgm:chMax val="0"/>
          <dgm:chPref val="0"/>
        </dgm:presLayoutVars>
      </dgm:prSet>
      <dgm:spPr/>
    </dgm:pt>
    <dgm:pt modelId="{50778443-C8A4-428B-948C-0FAF32AC0C39}" type="pres">
      <dgm:prSet presAssocID="{4F7F1BD6-2906-4C35-A059-A6FA156E537F}" presName="desTx" presStyleLbl="alignAccFollowNode1" presStyleIdx="1" presStyleCnt="3">
        <dgm:presLayoutVars/>
      </dgm:prSet>
      <dgm:spPr/>
    </dgm:pt>
    <dgm:pt modelId="{FDF379FA-F8BD-4F07-8C39-4B4CCA1ECBB6}" type="pres">
      <dgm:prSet presAssocID="{F36757F4-12EB-4713-97BF-1209F40E3A5A}" presName="space" presStyleCnt="0"/>
      <dgm:spPr/>
    </dgm:pt>
    <dgm:pt modelId="{6F40E302-369B-4741-89E7-1082C6E235C1}" type="pres">
      <dgm:prSet presAssocID="{C347636E-9AE4-4FDA-A439-A9D4128E6EF4}" presName="composite" presStyleCnt="0"/>
      <dgm:spPr/>
    </dgm:pt>
    <dgm:pt modelId="{AAD1D055-B0A6-4574-BD35-2E221DA38CA0}" type="pres">
      <dgm:prSet presAssocID="{C347636E-9AE4-4FDA-A439-A9D4128E6EF4}" presName="parTx" presStyleLbl="alignNode1" presStyleIdx="2" presStyleCnt="3">
        <dgm:presLayoutVars>
          <dgm:chMax val="0"/>
          <dgm:chPref val="0"/>
        </dgm:presLayoutVars>
      </dgm:prSet>
      <dgm:spPr/>
    </dgm:pt>
    <dgm:pt modelId="{ECAFDA53-64DF-4662-A53C-8DD80F74E0BF}" type="pres">
      <dgm:prSet presAssocID="{C347636E-9AE4-4FDA-A439-A9D4128E6EF4}" presName="desTx" presStyleLbl="alignAccFollowNode1" presStyleIdx="2" presStyleCnt="3">
        <dgm:presLayoutVars/>
      </dgm:prSet>
      <dgm:spPr/>
    </dgm:pt>
  </dgm:ptLst>
  <dgm:cxnLst>
    <dgm:cxn modelId="{BB842A1F-900C-4443-A9B0-984761CFDA22}" type="presOf" srcId="{6C92AFC6-2922-44A0-93B6-FE1678BEB7CB}" destId="{50778443-C8A4-428B-948C-0FAF32AC0C39}" srcOrd="0" destOrd="0" presId="urn:microsoft.com/office/officeart/2016/7/layout/HorizontalActionList"/>
    <dgm:cxn modelId="{C1F99823-869B-471B-89E5-495E183860EB}" type="presOf" srcId="{CB837F45-0342-4E9E-9134-8E205AE114B2}" destId="{E8D7CE25-4241-4FAB-82E4-06FD3E855A63}" srcOrd="0" destOrd="0" presId="urn:microsoft.com/office/officeart/2016/7/layout/HorizontalActionList"/>
    <dgm:cxn modelId="{65382D26-8B9A-40ED-AA7D-A569E26529E8}" srcId="{95F76BDF-13AF-4FB1-9F52-785F6FEBF481}" destId="{C347636E-9AE4-4FDA-A439-A9D4128E6EF4}" srcOrd="2" destOrd="0" parTransId="{599B3B40-6A2C-4510-8675-C403E295CED5}" sibTransId="{2E4DF3B5-C364-4E6F-B034-E3E9C36DA724}"/>
    <dgm:cxn modelId="{D6EC8E29-13AF-45EB-BBED-41D61CB7A0AA}" type="presOf" srcId="{FEF89136-6A3E-49A0-A981-6879A08567F5}" destId="{ECAFDA53-64DF-4662-A53C-8DD80F74E0BF}" srcOrd="0" destOrd="0" presId="urn:microsoft.com/office/officeart/2016/7/layout/HorizontalActionList"/>
    <dgm:cxn modelId="{990F9476-27A8-48E8-996F-9B9DC2E9F0E6}" type="presOf" srcId="{0440C6F0-5F9E-4CD6-BBF8-59E5AF02DEE6}" destId="{EE8D51D1-637F-412E-8A1D-4A3A241AE734}" srcOrd="0" destOrd="0" presId="urn:microsoft.com/office/officeart/2016/7/layout/HorizontalActionList"/>
    <dgm:cxn modelId="{4411CB59-B34C-4010-ABAC-FB48623C6A36}" srcId="{95F76BDF-13AF-4FB1-9F52-785F6FEBF481}" destId="{CB837F45-0342-4E9E-9134-8E205AE114B2}" srcOrd="0" destOrd="0" parTransId="{1994A374-562C-4546-A903-87632FC87E25}" sibTransId="{ECC10B45-1187-49A9-BD1C-246D8ED2DFC4}"/>
    <dgm:cxn modelId="{F1158A87-3FE5-4DF3-8141-24E69C316AE5}" srcId="{C347636E-9AE4-4FDA-A439-A9D4128E6EF4}" destId="{FEF89136-6A3E-49A0-A981-6879A08567F5}" srcOrd="0" destOrd="0" parTransId="{9E93BB7F-55F6-49EF-919A-DC0D5270A9AF}" sibTransId="{03108AD3-F688-4E00-915A-4E5D246F1576}"/>
    <dgm:cxn modelId="{824DAE8E-44D6-4706-B999-0E5A4E4CA34D}" type="presOf" srcId="{4F7F1BD6-2906-4C35-A059-A6FA156E537F}" destId="{92A72A57-321E-4F08-989E-901BA93F64EC}" srcOrd="0" destOrd="0" presId="urn:microsoft.com/office/officeart/2016/7/layout/HorizontalActionList"/>
    <dgm:cxn modelId="{1C8F40A1-BBBB-476E-8D14-8D6E56A433C1}" srcId="{4F7F1BD6-2906-4C35-A059-A6FA156E537F}" destId="{6C92AFC6-2922-44A0-93B6-FE1678BEB7CB}" srcOrd="0" destOrd="0" parTransId="{4F46217E-1AD1-40B0-B5CD-1B3D4F604E73}" sibTransId="{87496A4E-AB5D-4F4F-A2C4-B26042ED7586}"/>
    <dgm:cxn modelId="{1FA152A4-F153-4421-8603-CC8DDDC751C5}" srcId="{CB837F45-0342-4E9E-9134-8E205AE114B2}" destId="{0440C6F0-5F9E-4CD6-BBF8-59E5AF02DEE6}" srcOrd="0" destOrd="0" parTransId="{5A97D436-91A9-4578-A4BF-78365F1D778E}" sibTransId="{A974D007-40CE-42F2-B9F4-67C7A52BE6AD}"/>
    <dgm:cxn modelId="{85256EA8-CB9B-4614-B46D-A8618A0EC227}" type="presOf" srcId="{95F76BDF-13AF-4FB1-9F52-785F6FEBF481}" destId="{3394C2B6-FCBB-4C9A-896C-3CDEB88C99B1}" srcOrd="0" destOrd="0" presId="urn:microsoft.com/office/officeart/2016/7/layout/HorizontalActionList"/>
    <dgm:cxn modelId="{F92445C1-E187-4AA1-8803-0B8CED7FCC6B}" srcId="{95F76BDF-13AF-4FB1-9F52-785F6FEBF481}" destId="{4F7F1BD6-2906-4C35-A059-A6FA156E537F}" srcOrd="1" destOrd="0" parTransId="{6C55FAD8-8233-4A38-B2EA-067AFB32C01C}" sibTransId="{F36757F4-12EB-4713-97BF-1209F40E3A5A}"/>
    <dgm:cxn modelId="{A38C40E3-B90F-4113-9B61-DD4CEDC4B7A1}" type="presOf" srcId="{C347636E-9AE4-4FDA-A439-A9D4128E6EF4}" destId="{AAD1D055-B0A6-4574-BD35-2E221DA38CA0}" srcOrd="0" destOrd="0" presId="urn:microsoft.com/office/officeart/2016/7/layout/HorizontalActionList"/>
    <dgm:cxn modelId="{255E234C-CE5F-4B14-B240-53E2A9753792}" type="presParOf" srcId="{3394C2B6-FCBB-4C9A-896C-3CDEB88C99B1}" destId="{6ABCCDFF-C779-4B31-AE1C-9718E006E9C5}" srcOrd="0" destOrd="0" presId="urn:microsoft.com/office/officeart/2016/7/layout/HorizontalActionList"/>
    <dgm:cxn modelId="{3419EC1B-DA6A-48F9-BDA8-2890F569A7AF}" type="presParOf" srcId="{6ABCCDFF-C779-4B31-AE1C-9718E006E9C5}" destId="{E8D7CE25-4241-4FAB-82E4-06FD3E855A63}" srcOrd="0" destOrd="0" presId="urn:microsoft.com/office/officeart/2016/7/layout/HorizontalActionList"/>
    <dgm:cxn modelId="{E59860FA-6BC7-40D4-ADD4-905DD1232CB0}" type="presParOf" srcId="{6ABCCDFF-C779-4B31-AE1C-9718E006E9C5}" destId="{EE8D51D1-637F-412E-8A1D-4A3A241AE734}" srcOrd="1" destOrd="0" presId="urn:microsoft.com/office/officeart/2016/7/layout/HorizontalActionList"/>
    <dgm:cxn modelId="{BA39FB09-6116-4786-845F-985744D28550}" type="presParOf" srcId="{3394C2B6-FCBB-4C9A-896C-3CDEB88C99B1}" destId="{34D43935-FCB1-4613-AD02-16FF9F081CE6}" srcOrd="1" destOrd="0" presId="urn:microsoft.com/office/officeart/2016/7/layout/HorizontalActionList"/>
    <dgm:cxn modelId="{01095378-81F7-4B7B-8538-92286D42719E}" type="presParOf" srcId="{3394C2B6-FCBB-4C9A-896C-3CDEB88C99B1}" destId="{5B8E75E2-1876-4FD4-AB88-4592E159D086}" srcOrd="2" destOrd="0" presId="urn:microsoft.com/office/officeart/2016/7/layout/HorizontalActionList"/>
    <dgm:cxn modelId="{4A94A7D9-4376-4243-BD57-BC11F2EBCA73}" type="presParOf" srcId="{5B8E75E2-1876-4FD4-AB88-4592E159D086}" destId="{92A72A57-321E-4F08-989E-901BA93F64EC}" srcOrd="0" destOrd="0" presId="urn:microsoft.com/office/officeart/2016/7/layout/HorizontalActionList"/>
    <dgm:cxn modelId="{4FE8334F-80C4-4584-AF68-ACB3AFC9A1E8}" type="presParOf" srcId="{5B8E75E2-1876-4FD4-AB88-4592E159D086}" destId="{50778443-C8A4-428B-948C-0FAF32AC0C39}" srcOrd="1" destOrd="0" presId="urn:microsoft.com/office/officeart/2016/7/layout/HorizontalActionList"/>
    <dgm:cxn modelId="{3D8BFA8C-6485-4CF3-83CE-AC7AC53D9146}" type="presParOf" srcId="{3394C2B6-FCBB-4C9A-896C-3CDEB88C99B1}" destId="{FDF379FA-F8BD-4F07-8C39-4B4CCA1ECBB6}" srcOrd="3" destOrd="0" presId="urn:microsoft.com/office/officeart/2016/7/layout/HorizontalActionList"/>
    <dgm:cxn modelId="{AD4225D1-B6BC-434B-B6E2-49B05E26C821}" type="presParOf" srcId="{3394C2B6-FCBB-4C9A-896C-3CDEB88C99B1}" destId="{6F40E302-369B-4741-89E7-1082C6E235C1}" srcOrd="4" destOrd="0" presId="urn:microsoft.com/office/officeart/2016/7/layout/HorizontalActionList"/>
    <dgm:cxn modelId="{89844735-CAF9-439D-8CB5-81F29229111A}" type="presParOf" srcId="{6F40E302-369B-4741-89E7-1082C6E235C1}" destId="{AAD1D055-B0A6-4574-BD35-2E221DA38CA0}" srcOrd="0" destOrd="0" presId="urn:microsoft.com/office/officeart/2016/7/layout/HorizontalActionList"/>
    <dgm:cxn modelId="{D6A376F6-1E05-4BB2-8984-40A19B1D4DF9}" type="presParOf" srcId="{6F40E302-369B-4741-89E7-1082C6E235C1}" destId="{ECAFDA53-64DF-4662-A53C-8DD80F74E0BF}"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0DDBB-BBA4-46BB-9BE3-1482C800E7F9}">
      <dsp:nvSpPr>
        <dsp:cNvPr id="0" name=""/>
        <dsp:cNvSpPr/>
      </dsp:nvSpPr>
      <dsp:spPr>
        <a:xfrm>
          <a:off x="0" y="603"/>
          <a:ext cx="4947047" cy="14116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B2677-E9F9-44D1-A4E0-7EE365A58051}">
      <dsp:nvSpPr>
        <dsp:cNvPr id="0" name=""/>
        <dsp:cNvSpPr/>
      </dsp:nvSpPr>
      <dsp:spPr>
        <a:xfrm>
          <a:off x="427016" y="318218"/>
          <a:ext cx="776392" cy="776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009EE4-F809-483A-B72F-86CF7F0DF8A7}">
      <dsp:nvSpPr>
        <dsp:cNvPr id="0" name=""/>
        <dsp:cNvSpPr/>
      </dsp:nvSpPr>
      <dsp:spPr>
        <a:xfrm>
          <a:off x="1630424" y="603"/>
          <a:ext cx="3316622"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977900">
            <a:lnSpc>
              <a:spcPct val="90000"/>
            </a:lnSpc>
            <a:spcBef>
              <a:spcPct val="0"/>
            </a:spcBef>
            <a:spcAft>
              <a:spcPct val="35000"/>
            </a:spcAft>
            <a:buNone/>
          </a:pPr>
          <a:r>
            <a:rPr lang="en-US" sz="2200" kern="1200"/>
            <a:t>I </a:t>
          </a:r>
          <a:r>
            <a:rPr lang="en-US" sz="2200" i="1" kern="1200"/>
            <a:t>analyze</a:t>
          </a:r>
          <a:r>
            <a:rPr lang="en-US" sz="2200" kern="1200"/>
            <a:t> someone’s body movements to </a:t>
          </a:r>
          <a:r>
            <a:rPr lang="en-US" sz="2200" i="1" kern="1200"/>
            <a:t>interpret</a:t>
          </a:r>
          <a:r>
            <a:rPr lang="en-US" sz="2200" kern="1200"/>
            <a:t> his/her mood.</a:t>
          </a:r>
        </a:p>
      </dsp:txBody>
      <dsp:txXfrm>
        <a:off x="1630424" y="603"/>
        <a:ext cx="3316622" cy="1411623"/>
      </dsp:txXfrm>
    </dsp:sp>
    <dsp:sp modelId="{2D8AB5A3-91EE-4FDB-BC4F-F07BA955D4EE}">
      <dsp:nvSpPr>
        <dsp:cNvPr id="0" name=""/>
        <dsp:cNvSpPr/>
      </dsp:nvSpPr>
      <dsp:spPr>
        <a:xfrm>
          <a:off x="0" y="1765132"/>
          <a:ext cx="4947047" cy="14116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FAFAA-B9F6-43D8-BBD3-89405CACF830}">
      <dsp:nvSpPr>
        <dsp:cNvPr id="0" name=""/>
        <dsp:cNvSpPr/>
      </dsp:nvSpPr>
      <dsp:spPr>
        <a:xfrm>
          <a:off x="427016" y="2082747"/>
          <a:ext cx="776392" cy="776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CED4CF-2CBE-4134-957D-15859471004B}">
      <dsp:nvSpPr>
        <dsp:cNvPr id="0" name=""/>
        <dsp:cNvSpPr/>
      </dsp:nvSpPr>
      <dsp:spPr>
        <a:xfrm>
          <a:off x="1630424" y="1765132"/>
          <a:ext cx="3316622"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977900">
            <a:lnSpc>
              <a:spcPct val="90000"/>
            </a:lnSpc>
            <a:spcBef>
              <a:spcPct val="0"/>
            </a:spcBef>
            <a:spcAft>
              <a:spcPct val="35000"/>
            </a:spcAft>
            <a:buNone/>
          </a:pPr>
          <a:r>
            <a:rPr lang="en-US" sz="2200" kern="1200"/>
            <a:t>I </a:t>
          </a:r>
          <a:r>
            <a:rPr lang="en-US" sz="2200" i="1" kern="1200"/>
            <a:t>analyze</a:t>
          </a:r>
          <a:r>
            <a:rPr lang="en-US" sz="2200" kern="1200"/>
            <a:t> a piece of literature to </a:t>
          </a:r>
          <a:r>
            <a:rPr lang="en-US" sz="2200" i="1" kern="1200"/>
            <a:t>interpret</a:t>
          </a:r>
          <a:r>
            <a:rPr lang="en-US" sz="2200" kern="1200"/>
            <a:t> a meaning that is not immediately apparent.</a:t>
          </a:r>
        </a:p>
      </dsp:txBody>
      <dsp:txXfrm>
        <a:off x="1630424" y="1765132"/>
        <a:ext cx="3316622" cy="1411623"/>
      </dsp:txXfrm>
    </dsp:sp>
    <dsp:sp modelId="{8E58CF26-12BE-43BC-AF87-95AE5B541AEA}">
      <dsp:nvSpPr>
        <dsp:cNvPr id="0" name=""/>
        <dsp:cNvSpPr/>
      </dsp:nvSpPr>
      <dsp:spPr>
        <a:xfrm>
          <a:off x="0" y="3529661"/>
          <a:ext cx="4947047" cy="14116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9A0B79-077E-42A8-A5C5-B758E4BC3B69}">
      <dsp:nvSpPr>
        <dsp:cNvPr id="0" name=""/>
        <dsp:cNvSpPr/>
      </dsp:nvSpPr>
      <dsp:spPr>
        <a:xfrm>
          <a:off x="427016" y="3847276"/>
          <a:ext cx="776392" cy="776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223D9E-B81F-44DA-9421-FB6BF0C10803}">
      <dsp:nvSpPr>
        <dsp:cNvPr id="0" name=""/>
        <dsp:cNvSpPr/>
      </dsp:nvSpPr>
      <dsp:spPr>
        <a:xfrm>
          <a:off x="1630424" y="3529661"/>
          <a:ext cx="3316622"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977900">
            <a:lnSpc>
              <a:spcPct val="90000"/>
            </a:lnSpc>
            <a:spcBef>
              <a:spcPct val="0"/>
            </a:spcBef>
            <a:spcAft>
              <a:spcPct val="35000"/>
            </a:spcAft>
            <a:buNone/>
          </a:pPr>
          <a:r>
            <a:rPr lang="en-US" sz="2200" kern="1200"/>
            <a:t>I </a:t>
          </a:r>
          <a:r>
            <a:rPr lang="en-US" sz="2200" i="1" kern="1200"/>
            <a:t>analyze</a:t>
          </a:r>
          <a:r>
            <a:rPr lang="en-US" sz="2200" kern="1200"/>
            <a:t> someone’s dream to </a:t>
          </a:r>
          <a:r>
            <a:rPr lang="en-US" sz="2200" i="1" kern="1200"/>
            <a:t>interpret</a:t>
          </a:r>
          <a:r>
            <a:rPr lang="en-US" sz="2200" kern="1200"/>
            <a:t> his psychological fixation on his mother.</a:t>
          </a:r>
        </a:p>
      </dsp:txBody>
      <dsp:txXfrm>
        <a:off x="1630424" y="3529661"/>
        <a:ext cx="3316622" cy="1411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7CE25-4241-4FAB-82E4-06FD3E855A63}">
      <dsp:nvSpPr>
        <dsp:cNvPr id="0" name=""/>
        <dsp:cNvSpPr/>
      </dsp:nvSpPr>
      <dsp:spPr>
        <a:xfrm>
          <a:off x="5904" y="804671"/>
          <a:ext cx="2354151" cy="70624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030" tIns="186030" rIns="186030" bIns="186030" numCol="1" spcCol="1270" anchor="ctr" anchorCtr="0">
          <a:noAutofit/>
        </a:bodyPr>
        <a:lstStyle/>
        <a:p>
          <a:pPr marL="0" lvl="0" indent="0" algn="ctr" defTabSz="1155700">
            <a:lnSpc>
              <a:spcPct val="90000"/>
            </a:lnSpc>
            <a:spcBef>
              <a:spcPct val="0"/>
            </a:spcBef>
            <a:spcAft>
              <a:spcPct val="35000"/>
            </a:spcAft>
            <a:buNone/>
          </a:pPr>
          <a:r>
            <a:rPr lang="en-US" sz="2600" kern="1200"/>
            <a:t>Describing</a:t>
          </a:r>
        </a:p>
      </dsp:txBody>
      <dsp:txXfrm>
        <a:off x="5904" y="804671"/>
        <a:ext cx="2354151" cy="706245"/>
      </dsp:txXfrm>
    </dsp:sp>
    <dsp:sp modelId="{EE8D51D1-637F-412E-8A1D-4A3A241AE734}">
      <dsp:nvSpPr>
        <dsp:cNvPr id="0" name=""/>
        <dsp:cNvSpPr/>
      </dsp:nvSpPr>
      <dsp:spPr>
        <a:xfrm>
          <a:off x="5904" y="1510917"/>
          <a:ext cx="2354151" cy="17077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538" tIns="232538" rIns="232538" bIns="232538" numCol="1" spcCol="1270" anchor="t" anchorCtr="0">
          <a:noAutofit/>
        </a:bodyPr>
        <a:lstStyle/>
        <a:p>
          <a:pPr marL="0" lvl="0" indent="0" algn="l" defTabSz="844550">
            <a:lnSpc>
              <a:spcPct val="90000"/>
            </a:lnSpc>
            <a:spcBef>
              <a:spcPct val="0"/>
            </a:spcBef>
            <a:spcAft>
              <a:spcPct val="35000"/>
            </a:spcAft>
            <a:buNone/>
          </a:pPr>
          <a:r>
            <a:rPr lang="en-US" sz="1900" kern="1200"/>
            <a:t>Describing (That student is rubbing her hands together.)</a:t>
          </a:r>
        </a:p>
      </dsp:txBody>
      <dsp:txXfrm>
        <a:off x="5904" y="1510917"/>
        <a:ext cx="2354151" cy="1707770"/>
      </dsp:txXfrm>
    </dsp:sp>
    <dsp:sp modelId="{92A72A57-321E-4F08-989E-901BA93F64EC}">
      <dsp:nvSpPr>
        <dsp:cNvPr id="0" name=""/>
        <dsp:cNvSpPr/>
      </dsp:nvSpPr>
      <dsp:spPr>
        <a:xfrm>
          <a:off x="2467951" y="804671"/>
          <a:ext cx="2354151" cy="70624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030" tIns="186030" rIns="186030" bIns="186030" numCol="1" spcCol="1270" anchor="ctr" anchorCtr="0">
          <a:noAutofit/>
        </a:bodyPr>
        <a:lstStyle/>
        <a:p>
          <a:pPr marL="0" lvl="0" indent="0" algn="ctr" defTabSz="1155700">
            <a:lnSpc>
              <a:spcPct val="90000"/>
            </a:lnSpc>
            <a:spcBef>
              <a:spcPct val="0"/>
            </a:spcBef>
            <a:spcAft>
              <a:spcPct val="35000"/>
            </a:spcAft>
            <a:buNone/>
          </a:pPr>
          <a:r>
            <a:rPr lang="en-US" sz="2600" kern="1200"/>
            <a:t>Reporting</a:t>
          </a:r>
        </a:p>
      </dsp:txBody>
      <dsp:txXfrm>
        <a:off x="2467951" y="804671"/>
        <a:ext cx="2354151" cy="706245"/>
      </dsp:txXfrm>
    </dsp:sp>
    <dsp:sp modelId="{50778443-C8A4-428B-948C-0FAF32AC0C39}">
      <dsp:nvSpPr>
        <dsp:cNvPr id="0" name=""/>
        <dsp:cNvSpPr/>
      </dsp:nvSpPr>
      <dsp:spPr>
        <a:xfrm>
          <a:off x="2467951" y="1510917"/>
          <a:ext cx="2354151" cy="17077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538" tIns="232538" rIns="232538" bIns="232538" numCol="1" spcCol="1270" anchor="t" anchorCtr="0">
          <a:noAutofit/>
        </a:bodyPr>
        <a:lstStyle/>
        <a:p>
          <a:pPr marL="0" lvl="0" indent="0" algn="l" defTabSz="844550">
            <a:lnSpc>
              <a:spcPct val="90000"/>
            </a:lnSpc>
            <a:spcBef>
              <a:spcPct val="0"/>
            </a:spcBef>
            <a:spcAft>
              <a:spcPct val="35000"/>
            </a:spcAft>
            <a:buNone/>
          </a:pPr>
          <a:r>
            <a:rPr lang="en-US" sz="1900" kern="1200"/>
            <a:t>Reporting (I counted twenty uses of the color red in the novel.)</a:t>
          </a:r>
        </a:p>
      </dsp:txBody>
      <dsp:txXfrm>
        <a:off x="2467951" y="1510917"/>
        <a:ext cx="2354151" cy="1707770"/>
      </dsp:txXfrm>
    </dsp:sp>
    <dsp:sp modelId="{AAD1D055-B0A6-4574-BD35-2E221DA38CA0}">
      <dsp:nvSpPr>
        <dsp:cNvPr id="0" name=""/>
        <dsp:cNvSpPr/>
      </dsp:nvSpPr>
      <dsp:spPr>
        <a:xfrm>
          <a:off x="4929997" y="804671"/>
          <a:ext cx="2354151" cy="70624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030" tIns="186030" rIns="186030" bIns="186030" numCol="1" spcCol="1270" anchor="ctr" anchorCtr="0">
          <a:noAutofit/>
        </a:bodyPr>
        <a:lstStyle/>
        <a:p>
          <a:pPr marL="0" lvl="0" indent="0" algn="ctr" defTabSz="1155700">
            <a:lnSpc>
              <a:spcPct val="90000"/>
            </a:lnSpc>
            <a:spcBef>
              <a:spcPct val="0"/>
            </a:spcBef>
            <a:spcAft>
              <a:spcPct val="35000"/>
            </a:spcAft>
            <a:buNone/>
          </a:pPr>
          <a:r>
            <a:rPr lang="en-US" sz="2600" kern="1200"/>
            <a:t>Stating</a:t>
          </a:r>
        </a:p>
      </dsp:txBody>
      <dsp:txXfrm>
        <a:off x="4929997" y="804671"/>
        <a:ext cx="2354151" cy="706245"/>
      </dsp:txXfrm>
    </dsp:sp>
    <dsp:sp modelId="{ECAFDA53-64DF-4662-A53C-8DD80F74E0BF}">
      <dsp:nvSpPr>
        <dsp:cNvPr id="0" name=""/>
        <dsp:cNvSpPr/>
      </dsp:nvSpPr>
      <dsp:spPr>
        <a:xfrm>
          <a:off x="4929997" y="1510917"/>
          <a:ext cx="2354151" cy="17077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538" tIns="232538" rIns="232538" bIns="232538" numCol="1" spcCol="1270" anchor="t" anchorCtr="0">
          <a:noAutofit/>
        </a:bodyPr>
        <a:lstStyle/>
        <a:p>
          <a:pPr marL="0" lvl="0" indent="0" algn="l" defTabSz="844550">
            <a:lnSpc>
              <a:spcPct val="90000"/>
            </a:lnSpc>
            <a:spcBef>
              <a:spcPct val="0"/>
            </a:spcBef>
            <a:spcAft>
              <a:spcPct val="35000"/>
            </a:spcAft>
            <a:buNone/>
          </a:pPr>
          <a:r>
            <a:rPr lang="en-US" sz="1900" kern="1200"/>
            <a:t>Stating the obvious (Your dream was about a dove carrying you back to your mother.)</a:t>
          </a:r>
        </a:p>
      </dsp:txBody>
      <dsp:txXfrm>
        <a:off x="4929997" y="1510917"/>
        <a:ext cx="2354151" cy="17077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14" y="6"/>
            <a:ext cx="9143987" cy="4571997"/>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1C02E84-104E-4D85-8075-0627B6F4ACA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50CFA-793A-4571-BE4E-2F45B963B2E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35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02E84-104E-4D85-8075-0627B6F4ACA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50CFA-793A-4571-BE4E-2F45B963B2E9}" type="slidenum">
              <a:rPr lang="en-US" smtClean="0"/>
              <a:t>‹#›</a:t>
            </a:fld>
            <a:endParaRPr lang="en-US"/>
          </a:p>
        </p:txBody>
      </p:sp>
    </p:spTree>
    <p:extLst>
      <p:ext uri="{BB962C8B-B14F-4D97-AF65-F5344CB8AC3E}">
        <p14:creationId xmlns:p14="http://schemas.microsoft.com/office/powerpoint/2010/main" val="412041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02E84-104E-4D85-8075-0627B6F4ACA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50CFA-793A-4571-BE4E-2F45B963B2E9}"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73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02E84-104E-4D85-8075-0627B6F4ACA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50CFA-793A-4571-BE4E-2F45B963B2E9}" type="slidenum">
              <a:rPr lang="en-US" smtClean="0"/>
              <a:t>‹#›</a:t>
            </a:fld>
            <a:endParaRPr lang="en-US"/>
          </a:p>
        </p:txBody>
      </p:sp>
    </p:spTree>
    <p:extLst>
      <p:ext uri="{BB962C8B-B14F-4D97-AF65-F5344CB8AC3E}">
        <p14:creationId xmlns:p14="http://schemas.microsoft.com/office/powerpoint/2010/main" val="347641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C02E84-104E-4D85-8075-0627B6F4ACA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50CFA-793A-4571-BE4E-2F45B963B2E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14" y="6"/>
            <a:ext cx="9143987" cy="4571997"/>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592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C02E84-104E-4D85-8075-0627B6F4ACAA}"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50CFA-793A-4571-BE4E-2F45B963B2E9}" type="slidenum">
              <a:rPr lang="en-US" smtClean="0"/>
              <a:t>‹#›</a:t>
            </a:fld>
            <a:endParaRPr lang="en-US"/>
          </a:p>
        </p:txBody>
      </p:sp>
    </p:spTree>
    <p:extLst>
      <p:ext uri="{BB962C8B-B14F-4D97-AF65-F5344CB8AC3E}">
        <p14:creationId xmlns:p14="http://schemas.microsoft.com/office/powerpoint/2010/main" val="198767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C02E84-104E-4D85-8075-0627B6F4ACAA}"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50CFA-793A-4571-BE4E-2F45B963B2E9}" type="slidenum">
              <a:rPr lang="en-US" smtClean="0"/>
              <a:t>‹#›</a:t>
            </a:fld>
            <a:endParaRPr lang="en-US"/>
          </a:p>
        </p:txBody>
      </p:sp>
    </p:spTree>
    <p:extLst>
      <p:ext uri="{BB962C8B-B14F-4D97-AF65-F5344CB8AC3E}">
        <p14:creationId xmlns:p14="http://schemas.microsoft.com/office/powerpoint/2010/main" val="319857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C02E84-104E-4D85-8075-0627B6F4ACAA}"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50CFA-793A-4571-BE4E-2F45B963B2E9}" type="slidenum">
              <a:rPr lang="en-US" smtClean="0"/>
              <a:t>‹#›</a:t>
            </a:fld>
            <a:endParaRPr lang="en-US"/>
          </a:p>
        </p:txBody>
      </p:sp>
    </p:spTree>
    <p:extLst>
      <p:ext uri="{BB962C8B-B14F-4D97-AF65-F5344CB8AC3E}">
        <p14:creationId xmlns:p14="http://schemas.microsoft.com/office/powerpoint/2010/main" val="389407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2E84-104E-4D85-8075-0627B6F4ACAA}"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50CFA-793A-4571-BE4E-2F45B963B2E9}" type="slidenum">
              <a:rPr lang="en-US" smtClean="0"/>
              <a:t>‹#›</a:t>
            </a:fld>
            <a:endParaRPr lang="en-US"/>
          </a:p>
        </p:txBody>
      </p:sp>
    </p:spTree>
    <p:extLst>
      <p:ext uri="{BB962C8B-B14F-4D97-AF65-F5344CB8AC3E}">
        <p14:creationId xmlns:p14="http://schemas.microsoft.com/office/powerpoint/2010/main" val="48562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C02E84-104E-4D85-8075-0627B6F4ACAA}"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50CFA-793A-4571-BE4E-2F45B963B2E9}" type="slidenum">
              <a:rPr lang="en-US" smtClean="0"/>
              <a:t>‹#›</a:t>
            </a:fld>
            <a:endParaRPr lang="en-US"/>
          </a:p>
        </p:txBody>
      </p:sp>
    </p:spTree>
    <p:extLst>
      <p:ext uri="{BB962C8B-B14F-4D97-AF65-F5344CB8AC3E}">
        <p14:creationId xmlns:p14="http://schemas.microsoft.com/office/powerpoint/2010/main" val="54438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1C02E84-104E-4D85-8075-0627B6F4ACAA}"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50CFA-793A-4571-BE4E-2F45B963B2E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08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1C02E84-104E-4D85-8075-0627B6F4ACAA}" type="datetimeFigureOut">
              <a:rPr lang="en-US" smtClean="0"/>
              <a:t>4/1/2021</a:t>
            </a:fld>
            <a:endParaRPr lang="en-US"/>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550CFA-793A-4571-BE4E-2F45B963B2E9}"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0056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7D173F-F82C-4279-8DA4-96E038C96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42900" y="4960137"/>
            <a:ext cx="5829300" cy="1463040"/>
          </a:xfrm>
        </p:spPr>
        <p:txBody>
          <a:bodyPr>
            <a:normAutofit/>
          </a:bodyPr>
          <a:lstStyle/>
          <a:p>
            <a:r>
              <a:rPr lang="en-US">
                <a:solidFill>
                  <a:srgbClr val="FFFFFF"/>
                </a:solidFill>
              </a:rPr>
              <a:t>Visual Analysis</a:t>
            </a:r>
          </a:p>
        </p:txBody>
      </p:sp>
      <p:sp>
        <p:nvSpPr>
          <p:cNvPr id="3" name="Subtitle 2"/>
          <p:cNvSpPr>
            <a:spLocks noGrp="1"/>
          </p:cNvSpPr>
          <p:nvPr>
            <p:ph type="subTitle" idx="1"/>
          </p:nvPr>
        </p:nvSpPr>
        <p:spPr>
          <a:xfrm>
            <a:off x="6457950" y="4960137"/>
            <a:ext cx="2400300" cy="1463040"/>
          </a:xfrm>
        </p:spPr>
        <p:txBody>
          <a:bodyPr>
            <a:normAutofit/>
          </a:bodyPr>
          <a:lstStyle/>
          <a:p>
            <a:r>
              <a:rPr lang="en-US">
                <a:solidFill>
                  <a:srgbClr val="FFFFFF"/>
                </a:solidFill>
              </a:rPr>
              <a:t>What it is, What it’s not.</a:t>
            </a:r>
          </a:p>
        </p:txBody>
      </p:sp>
      <p:sp>
        <p:nvSpPr>
          <p:cNvPr id="10" name="Rectangle 9">
            <a:extLst>
              <a:ext uri="{FF2B5EF4-FFF2-40B4-BE49-F238E27FC236}">
                <a16:creationId xmlns:a16="http://schemas.microsoft.com/office/drawing/2014/main" id="{6718114D-CF64-4F10-9C18-8E09EAD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336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99C35AD8-187D-4AA7-A1E5-C908C440A4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95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CDB6D4-C04F-4222-A5CE-A30C9C2F0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7404" y="643467"/>
            <a:ext cx="2604756" cy="5571066"/>
          </a:xfrm>
        </p:spPr>
        <p:txBody>
          <a:bodyPr>
            <a:normAutofit/>
          </a:bodyPr>
          <a:lstStyle/>
          <a:p>
            <a:r>
              <a:rPr lang="en-US" sz="3400"/>
              <a:t>Analysis means Interpretation</a:t>
            </a:r>
          </a:p>
        </p:txBody>
      </p:sp>
      <p:cxnSp>
        <p:nvCxnSpPr>
          <p:cNvPr id="11" name="Straight Connector 10">
            <a:extLst>
              <a:ext uri="{FF2B5EF4-FFF2-40B4-BE49-F238E27FC236}">
                <a16:creationId xmlns:a16="http://schemas.microsoft.com/office/drawing/2014/main" id="{F915A7CF-2DED-4A15-8C5D-D831E686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89E818E-BA03-4242-AB53-1A4AA99F1DF8}"/>
              </a:ext>
            </a:extLst>
          </p:cNvPr>
          <p:cNvGraphicFramePr>
            <a:graphicFrameLocks noGrp="1"/>
          </p:cNvGraphicFramePr>
          <p:nvPr>
            <p:ph idx="1"/>
            <p:extLst>
              <p:ext uri="{D42A27DB-BD31-4B8C-83A1-F6EECF244321}">
                <p14:modId xmlns:p14="http://schemas.microsoft.com/office/powerpoint/2010/main" val="1125185884"/>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84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Does Not Mean…</a:t>
            </a:r>
          </a:p>
        </p:txBody>
      </p:sp>
      <p:graphicFrame>
        <p:nvGraphicFramePr>
          <p:cNvPr id="5" name="Content Placeholder 2">
            <a:extLst>
              <a:ext uri="{FF2B5EF4-FFF2-40B4-BE49-F238E27FC236}">
                <a16:creationId xmlns:a16="http://schemas.microsoft.com/office/drawing/2014/main" id="{64DB841B-B342-41B3-99E7-C82E47B1A1BA}"/>
              </a:ext>
            </a:extLst>
          </p:cNvPr>
          <p:cNvGraphicFramePr>
            <a:graphicFrameLocks noGrp="1"/>
          </p:cNvGraphicFramePr>
          <p:nvPr>
            <p:ph idx="1"/>
          </p:nvPr>
        </p:nvGraphicFramePr>
        <p:xfrm>
          <a:off x="768096" y="2286000"/>
          <a:ext cx="7290054"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92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n-US"/>
              <a:t>So your analysis…</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9497" y="804333"/>
            <a:ext cx="4693291" cy="5249334"/>
          </a:xfrm>
        </p:spPr>
        <p:txBody>
          <a:bodyPr anchor="ctr">
            <a:normAutofit/>
          </a:bodyPr>
          <a:lstStyle/>
          <a:p>
            <a:r>
              <a:rPr lang="en-US" dirty="0"/>
              <a:t>Is </a:t>
            </a:r>
            <a:r>
              <a:rPr lang="en-US" i="1" dirty="0"/>
              <a:t>your </a:t>
            </a:r>
            <a:r>
              <a:rPr lang="en-US" dirty="0"/>
              <a:t>interpretation, your </a:t>
            </a:r>
            <a:r>
              <a:rPr lang="en-US" i="1" dirty="0"/>
              <a:t>opinion</a:t>
            </a:r>
            <a:r>
              <a:rPr lang="en-US" dirty="0"/>
              <a:t> about how to read the details (My colleague looks at the same student and thinks the hand rubbing means she is excited; I think she is nervous. Now, we need to defend and support our separate conclusions.)</a:t>
            </a:r>
          </a:p>
          <a:p>
            <a:pPr marL="0" indent="0">
              <a:buNone/>
            </a:pPr>
            <a:endParaRPr lang="en-US" dirty="0"/>
          </a:p>
          <a:p>
            <a:r>
              <a:rPr lang="en-US" dirty="0"/>
              <a:t>Is debatable (see above)</a:t>
            </a:r>
          </a:p>
          <a:p>
            <a:pPr marL="0" indent="0">
              <a:buNone/>
            </a:pPr>
            <a:endParaRPr lang="en-US" dirty="0"/>
          </a:p>
          <a:p>
            <a:r>
              <a:rPr lang="en-US" dirty="0"/>
              <a:t>Requires support</a:t>
            </a:r>
          </a:p>
          <a:p>
            <a:pPr marL="0" indent="0">
              <a:buNone/>
            </a:pPr>
            <a:endParaRPr lang="en-US" dirty="0"/>
          </a:p>
          <a:p>
            <a:r>
              <a:rPr lang="en-US" dirty="0"/>
              <a:t>Requires explanation</a:t>
            </a:r>
          </a:p>
        </p:txBody>
      </p:sp>
    </p:spTree>
    <p:extLst>
      <p:ext uri="{BB962C8B-B14F-4D97-AF65-F5344CB8AC3E}">
        <p14:creationId xmlns:p14="http://schemas.microsoft.com/office/powerpoint/2010/main" val="103970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QEBUUDxQSFRUWFhIYGBQVFBQVEBgZFxYXGBUWFRMYHCggGxolGxcTITEhJSwrLi4uFx8zODMsNygtLisBCgoKDg0OGhAQGywmICQsNywsLy0sLCwsNTQwNC8sLCwsLzQsLC0vLDQvLSwsLCwsLDU0LCwvLDQsLCwsLC8vLP/AABEIAMIBAwMBIgACEQEDEQH/xAAbAAACAgMBAAAAAAAAAAAAAAAAAgUGAQQHA//EAEMQAAICAQIDBgQCBwUGBwEAAAECABEDEiEEBTEGEyJBUWEycYGRQqEHFCNSYrHRcoLB4fAkJTOisvEWNFNzksLSFf/EABoBAQADAQEBAAAAAAAAAAAAAAABAgQDBQb/xAAxEQACAgEDAgQEBgEFAAAAAAAAAQIRAwQhMRJBEyJRgTNhccEFFDKRobFSNELC0fD/2gAMAwEAAhEDEQA/ALTUI1QqekeTQtQqNUzUChKhUepioFC1Co9QqAJUKjVCoAtQjVCoIMQmahUAWEapmoAkI1TNQBahGqFQSLCo1QqCBamI9QqCRahGqFQBJmNUKgCQj1CoAkI9QqAJMxqhAM1Co0JAFqFRoQBYVGhAFhGhAFhGhAFhUaEAWoVGhAFqFRoQBYVGhAFqFRoQBahUaFQBahUaoVAFqFRqhUAWoVGqFQBamamahUAxUKmahAFqEaoQBqhUaoVILC1Co1QqALUKjVCoAtQqNUKgC1Co1QqALUKjVCoAtQqNUKgC1Co1QqALCplqG5mrj49HfQhs77+Ww8vWUlOMdmyUmzZqFQTHXmT8zf5dBGqWIFqFRqhpkgWEaoVAMVCpmoVAMVCo1QqAJUKj1CoAlQqPUKgCVMxqhAM6YVGhUqWoWoVGqFQKFqZqZqECjFQqZhUCjFQqZqFQKMVCo1QqBQtQqNUKgULUjeY83TA2llY7XYqr8hPPmwyK+oMwStqPnW+39fUSr8TxrZB4zZ/Oedn1ri3GKpo7RxKrZs5Ob5MhPjIU/h8hJPk2kZFAqzqv1qjdStJj85aey3L6BzN1bZfZfM/U/wApm0/Vkyq3wWbSiT1QqNUKntGcWoRqhUAWEaoVAFhGqFQBYRqhpgCwjVDTAFhG0w0wBYRtMzAM1Co9QqQWoSoVHqFQKEqFR6hUChNMNMeoVAoSoVHqFQBahUaoVAFqFRqhUA8nXp8/5giVPj+RO3EsuIDSQGsmgNR6H63LbxDaUJ9N/tvM4Eob9Tu3zP8ATp9Jmy4lkfS/qXTpWQXBdmVWjlbVX4Rsv1PU/lJ1VoUNgPLyj1M1OuPFDGqiirbYlQqPUKnQgSoVHqFQKEqFR6hUChKhUeoVAEqFR6hAEqFR4QBKhUeEASpmNCLA2mGmNUKlSwumGmPUKgCaYaY9QqLAmmGmPUKiwJUNMeoVAE0w0x6hUASpmo1QqAa/FJa16lR92Fzzbij3vdqt0LZroD028/L7zHNspRAQd9Qr6Azy5QrNqcm72vzJHX/ATLPK/FWOPPf6F0vLZIVCo1Q0zUUFqFRtMNMChahUbTDTAFqFRtMNMAWoVG0w0wBahUaoaYsC1Co2mGmLFC1Co2mGmLFC1CNpmYsUPUKj6YaZUsJUKj6YaYAlQqPphpgCVCo+mFQBKhUeoVAE0w0x6kFxPEvxWRsOAju1A15QTs2/g67jYdPWUlPpJSs2Ob8e2IouOi7H4dJY17ARuHbNu2Ra3tQu7AejL5/TebPAcCMQ3Op63c9fkPabVSvTJ7t+xNpETxYXOyKDt4ia8vb8jN/huHXGoVBQH+iT7zUbBXFWPMJY8ja5d/n4VklUrigupyfPFky7UJUKj1Cp3KCVCp6VCoB51Cp6VCoB51Cp6VCoB51Cp6VDTAPOpmo+mFQBKhUeoVAoSoVHqFQKEqEfTMwTRmoVHqFSCwlQqPUKgCVCo9QqBQlQqPUKgCVCo9QqBQlTzw4dN73bM33PSe9QqQBKhUeoVJFGgy/7SP8A2yfs1f8A3M3Kms1DOSSBWJdyQPic/wD4lc7U8+fV3PDXQ+PIPP8AgU/zP0nCWRY4tss1ZL8y7QcPw50uxLfuopYj5npMYe0XDuLDP8jje/vVfnKDlwZXNkfczOTLmxrQ0/Vv8pkWryN8DpRcMvbDCjANjzAH8VIfqV1XJngeYYs4vE4ba63DfY7zk4w5XJLMv3P9J6s+TGVYPpIIIKmiJMdXNPcdJ12oVIHkXOcz4wc+HIR/6qod/cp1+o+0n8Thhamx/rqPI+03QyKStFWjFQqPUKlhQlQqPUKgUJUKj1CoAlQqelQqAJUKjVM1AEqEeoQDbyYVPTb+U8GSus2iJp8Vx6Yv+Jv57dQPMn2nPqrk7OF8BUKmFzIw1Iduu+23rv5SP4rnC4+oXoCLy4t78wAxsSJZoR5ZCwzfCJGoVKlzXt/h4Wjmw5dBNd4hR1B9CAdX5Sc5Fz/HxVd3jZgVDBgQy6SLBJB2uR+YhtvyT4M/QkTNTHzHEchxhhrU0R71dX0uSNgCxv5jex9JVeXdlkYu+TJl712Zi6gDGCT8Okg39726iVeSd7Issca3LJUKkR+uNwrJj4hgwYNpcdPDW2+97jbeTGNgwBG4IBB9jOsZ9RzlBxMVCpjJmVfiZR8yBNTi+cYMSlnyLQIXqOp6C+kPJGPLIUJPhG5UKmu3MsS4+8d1RALJYhQB730kPwHa7FxGVE4dGcMzL3hOhfCASVUiz12uro1cq80F3LLFJ9iRGK+LYmiO5x1Y3B7zJZH5Reb8mTiF/cfycDf+8PxD/Vzar/aPni/k/wDnNoyelNNMqykns/xCAilybGmQgA+xVqo/eQWXs5xuZwBiKfxOQqAe5Fn7CdTqFTg9LC+4s59i7AZh14nGPljY7/VhtLDyrsviwsrv+0dehIpAfULvv7mWCoVOkcGOLtIbi1MaYzkAWSABuSdh95Wea9tcGElUVshF3VAAUCGvzBB2+RnSeRRVsviwZMsumCsstQqVHlX6QMHENpx43Y+eg6yPcqBde81uZfpGwrQwaLoFu8JBF+WkEbyFki+BLDOLpou9QqVbg+1pzHAUVNDuVyNq2TbYg+X1lrAiORSuuxWWNxq+4tQqNUzUvZWhKhUeoVFihKhUeoVFihKhHqYixR781LaSMRAfyNWL+U5tzzi+Kwse9AJY7GjZNVakmjsary9J1M0Lujf5yO4nEWBF7HyBo/cdPpM8o2aoSS5RznlXMM96wjaV0i/HVjbc3QO4/KbOLshi4ziBxGHukNnvlcM2M3+NURl0sTd1Qs363L8y4J8KEMpzYyb1sA2RfYg7V7j03mlwPEhX1YCymqZbJRgB1ry29ZwbvyyRoWVp9UTf47l3BY2/VsvD6cbFbK5cpwsW2FpexryO9feQWDtEORY8mNkDY8jFuGwLYzIL8QyZDZ0A1WzNufps8wA4Z34hcmYrkGo4y7NjVwPEUs3bAKAP4aE5lzvmGbLxgz8coxgilVgzhQOl6Dere9/tOccHRJu+SvX1qmdM4XtzldQzYcSht9Gpww8+pXr/AHZZOUdpsPE+FbR/3G3B/ssNm/n7TieLi1AvGVZTYIU+L/47H6byxcn4rCham1GsZDVeMNuTst7ggUfbyMrDLkU67fM65cWNQ6lyXTt3gXJgGTTkY4ixC4gSxBrUAvmdh77SM4Hn3NeIpcfB/q2GgoyZWVMg2oeBlYj7T25bzBR4nzltj+zCuzWfRmoX5fWHMO1LIp7rEcQGwcqpck7Dx0R70K2naWSEXu92Y5y6Y20euP8AR/iyOG5pxnEcUW649RTh/qB/MVJPm3LODwqvdJiUY/guyq+XhZtga2sbyn6eKyEtlGS7vU7Gh51vdipucwbu8WvKwAVXPjaiwTUfAG3egA21yvirtEyLWSlfTFntzTtFw3ChS5DZLOnGqasgNfEGrwn3mrg7QnMuPJlIGtkrHkOpt6PhUbrpPmKqrvpIZeccM+B8hDhSdho7svZFhD1Y9T9D85H8Zxq5AHRe6QBFAdh3mkeJySNhdWa6AQsjaqqOUs85U+KOlvzRO+XWMt903Qr11r0JBsfSeX6r3jglVKE9e7LN9WUgXOU8L2zzM5OFNQQ91jUBjkZGI06vckDylkyc8z8PjGXLlzhiNK8O64joyMSKVgouhXTp53O/VXJqnlUas6RxvLOAH7PJnVCVGrEclKQ2w1KTYB+c0OWYMPDtpw5V7sEWiOz9N9KgudHyWr9JVuE5Jl0WzBWzAnNnbS7lSCGxY9roAbtdC/NmabWTI3E5CMKkgkgsKDNR/Gw616dBI8RSdLf1+Xy+peKk92qJjm/NO6yBsLYXK0xDJiXI4JopqsFXHW+lCqvrXeY845gjq2HJ3ynvGKh1V1BrRiZNYDEeLxLvuKJ3k2OzDabyuAAOi2BfkoC/5xOH5HiunYp6HU9X7kjadFZdpM8OB5o/HcPk4fiMeVBkGgs6P+zyNRXV3g3GqiNyCB7i+WYWdeIHD5AcebGxxikDFXVm201ulknaj6eU7Jw/BZMZ/YsuVVJtCQWFfu1sfOV7tfyTBlfJxndXlyd2AwLDQUUBgVvfIwB39AK3uc8jSjb7HfC3fSnSZRuCxNhzHiEAxHHZyIDj7oq96lGvZsT7gWCBsp3FyB5rwmXJkzO2PIr62emB1sjm1JvrsVojr9RLoeSjiMbv4shCkhVP7QCxrbFfVgOqdG8995U+Yh8b2H0sq4wuhmC5MYXSmTCp60AbTy8QPmJGKakrQ1OGWKVS/c2uwnaZ+CdiQWwkr3lWavYH0/7TovH8+fH3ebhGJxZPhbHul7ErkxDYk+tE9enWc75Px/dHNaYmTOgyMpbRjtb1FSRVMCxHuK2nsnMOG4NGycJxGoPV8GwD42s7g+QA33jJhbfVHn9jnDJtUjs/Z7tX+sAB0pq6obU+4U7/AGJlkxZAw8JuuvqD6EdQfYzgPZztfhw5xlxlsJPxYntsDX138vn+U6fwnafDxAV9eINW+jJpZfZHaiR7EV85y/NTxvzq1/P/AEyXgjP9JcZr8dxqYV1ZDQ8h5k+gEh//ABAyY7099X4xpB+eRV2+q7eyiQObiH4lh3h3JpWFA024Wq+H6z09Ko511J7fyYNTJ4dmtyWz9rSpsYCV9dXi+wH9Z5P2uZz+xTHQ3OosWr8gJHlsOn9spDivgaw3oeu0jv1rGrsKuwaJv6hul7T0Fgx/4mHx5+pYn7Wve2NK9y1wlPXAW3rTf4bfb7ECYlvy2P0Hjz9S8Y+fO2Y2AymgpQ0QK/ED5+dbSd4Hj8L7DJ4vQij+cgc2XhmLd2yI1FQCmUab/eOk0enlNPg+UFW7x3VgPhyIwdbO3XyNeRE+fU5tnuzxuKuSa9i6sFPwkGUbnODFibI+LKuEnTanUQet6NINHrt0+UXm3NG4XA/dNZAA8Rs7kCz9DKg3HtnygP0UajR2J/CL9L0/abtPiU35uxiz5XGPl7npny8Qfidsagg6WB1HzBI+u1n5Stc+4M51O7a1OzeLuiPRtzR95cTzYUuNgMy67bGTSkmidRB6AUfmR6TR5pweIJlyk9zo8S4mslrY0iG92AK7k72ek2yx45RqSoyxyTg7Ts5uMmXh8o6oVutS7dCDsRv1nUf0acAx4Y5mUOzsdP8ALUft+cqTlc4ZGoBemwPUM25634TvJ7stzoYOGx8MM5YoXDrQRk1eKlI3IG4Bs/HYqhXz/wCJ6Z+H0wfL5o9TT5fEfm7b0Xotw+M3xGbGvqARY9qEXiee8J3evEn6ywyLjXGjYw2pt1Oktde9dfSavE844DFh/wBow4mU0ul8WN3a6umrUzHf1JkfwDZM5xviwcJw4XvCHfCj5AtkBUUbIoWgdVkmzQnm6fQYIpZZSbr12/g3SyRfl6W/XdV/X3F592p4qiuPA/DlW0s2jEdJAHh70FgOoslhUqXF81wU2w4viH2bLl1Ngxm9imrfKw8mOw8p0ZMQzZFxr+0ZvDbKAlbaj3Y2rz8pRO33K8XDZMrcKEFMS2Nj1o1aD96ydq3H561khOVb/YjPkm8fRiSiq3pbv39PkQWIr/xeIYhANmeyxP7qAXfnsBt7SK5xzXvRpxgqnnfxt/a9vaLy3Dk4/OuPFjZ8hG5dhoQDqzOTSINv8OoEmuL/AEZc0ViFwK6/vJnw6TfmAzBvymxJJ7nm/llGmnZpdi+F7zOfCNKY8rHTYOoqUUkj5mS3J8GXi8qY8xJOBvG9baUsaTfVyb+hE9+z/ZziOAx8Rl4nFmxjQqkkAoLatnUkEdflLX2f5krZGCPeMshVTWxIdjfrbETNqsjUJOPPY543COofi8LgluPVtFMafI2NKH4FbU1D3pCZYuU8CMSChWw+3pK3yvN3nE053ZlYX6rd/wDKzzoGLEALPQb/AGltBDpwpPnudvHWbzIiuaeFd+iglv5n7Af8plZ4bL+tau767UGQ92d7oe5ra+p28xLU/EagT5kmhq3NdRXobr1Pv0Ncxcb3eS1C6hqpVBLnYUGXyH9JsJNt8Rw4VylltRXQIbDDw7dbVvoU+clOL4RM+PV+Fxpetjf4Mg9GBo37Su8Bydsxc5fDVtoI8fXfr0BB/KWLFlCYnHkFP+Uhq0WWxzTlefPw3ElQQzB2XIrhRiORWZWoCq2A32PWR3abkvD8Xjc4NSZUJZuHbff8TcPkrZv4W2ahvdGS3a/g2fiM647/AGllq6eLrf1lb5pz1MbnAoDqUpmViMiPZ+F/PoNjPUWjw+HGlW3uYY6nK5uN2r47bFKblmdSDiDZVLEI+IHVqUWRQ8SuB1B/MbxeL4ViodkcNvqJFA+h/teo86+cv/Z3jXwd7ocsHQiwKyKf3qPnRIv0M1uIxKy27DSOi/4k/K55eqWXBLeO3r/77no4I4cypS83oc50b1uPYgieuPvE3UsP7JNfcSdbgi2lMQbIS9BSV7vcgAa2+Hr1MbN2M4tFZ2xMArFWp8dAjyFtuDvRlVki+e5M9POHKPHhuavixa3dy5JCrfQjoW9v9ecv3Y3O7cMDxAClTQAsECttVnY/1E59g5TmDDQjN02V8bHf2VjL5yBWXEqlXVvO7XqbNjo31noaKMU7uvkefq3JxpqyWJDObNCtupBryJG4v1niuIA2L9PavSbS4gu7HoD16dJhFDqCmok9RsFE9Szy2mhO/roT+UJ7sVGxIv5X+cIsijoXNDw3FZDiPhyiwmXSPi/dvzF+X2lA4/imRnRC2PPjOlx0F3WzdGU7VfWxNzl/MsHEoMmDIdQItWV1J1b2pOxo+QueXbbK2LLh4sAaiBjzKR4X2tbHSmUMPoJ8zqYyUOqK3PtPwrMnPwpbp8el+n0f9la5hzRsobHnpGNeIClsH8S/h8txt7CQicccORg/yPmPYj267yd7Q4cbDHkwE6crae7bxKCQSNLdV320mx6VUpnGhgxR7VlvTex26oR/L0ltBrYuO/f9/c5/iOihNeJiVVyvuiT4bjhqsWDqv/mJqvlQk7xHA5eNwqcb4slG3QMFzAGiW7s71dAVfwiUThc2vUaIVV1FvrsKrqdtpMcqyod21HcAOpog7bMPpPYWaE40meBPA4vqSN48vCDIAfH4vCRTDbT0PkF1n+8JVOFwnLmPdq7s5OhUFsdOwa/Jff2+ovPGczDUOILZBWkA1qIv4Rv08up+c2ezHFas+R8KaixRSgqxQolspU6UFLQHqdmmPPOMtlx6/M74IyirfJD8NyPjEy2MGQiiuvJmR3UEVahdhXzB95pcTzjiOCzpixIy48e3cnds12Sz6b3JJIq6u953Dl3ZzI4JyMURuu3jI6hQOij3O59AKA0e0+DhcLKmJF7yqLbHJXkGY7/95hzSjCNVd9jVBNvkrvYngeacWHzuV4ZGBVB0evM+bf8ATKLzjs+MGovlfJlYkFz0vfciyT4j6zr3E9puG4Lg9TMWZFIpdgGPues4vzLnzcVkJCqq3YAa2O53Zj/KpmjHJS2SR2Tje+5I8v5hj4XEceBdOr4mO7saolj/AK9qk/2f7ecUSmLHgTMqAAknSAo2FtpO9SiPjc+R/wBe86f+h3luTGOI73Eyh+6KM6kWRr1ab/uzqg6LHi7XcO5VOIRsLHYY8jBUO9eE9Dfp+UnuD7hR+xx4hf7qKL99hNfmXJcXELpyIjA+TAEShc07M8RyxXycE+Q8OfE+HV8Hul+XsPzlilJnQmzAkWgJsV5G/nJMHar29Ov5zmXZ7tW1LY1qOlHf8/OWvB2s4f8AFrX5jaWToOJIZ+UEm1I+R/rIvjcOg1k0/Uqek2+B7V8HxDnFjzIXA3XVTe/ynlx3K1zV4SBdgq5sEdCG3r0+UtZTpI/lHNkzZrxtrXSyl13Q0mmlbo1bWRsLA6mJzvmSYFbvGpQO8yHzGNdz9WIAA85Wee9vsfBO+JcGZcg2OoAMQPhp2Oy+ey1KLm4rjObvpA0YS42FnW3QWTvkb0GwHoJ2hBydI5SnGPJK8DznLxmHvHYgnJnJWzVvkZ6961AfSembswDhXiRuxyFSg/EtXe3nsZN8g7B8Up7ruyq0PExUIaB2BHU9elyU5dqZlxlGYID4UW3odSR6jpPag10JWnXJ5eSUoybSe5EYuz2J8eN0Lajp8IAIFqzfal/OaXN+XDh1VnxjurCMWaz3rVsuhum469L6S0ci4tcQbCFcOGNEqwtCCw6jy0lakX2r/arlxv8AGGxuF1UwU6NINfIk7TzNfrHDJHF2fLutm67e5p0uO05d+x69luGHCtxmTKgx4MKU+LIgLk0XQF29izbfw+oka3M8nxcTrDuwZOGQHWBuQcoHQmx4fIBbI3EsZBw4Djeie81kXanuuEwHb+HvQh+vvMcq5KFwd/k3yZbOo7kDy39+s8zTfEc/TZff37ex6+py9buqKnxPDZ8mysMSfuqN/mxG1/ean/8ABcb9431AlrzgD1o3WxohfiN+3nGTiRi0lMYLN8Luuu/7Cnw39DNb+ZlITl2LLjFNbIeo8vtLJwnBd5jvD5DdfP5CebZidDu5YOLFCtrr0HoeklOExavFhNZBuPIMP3WA2IPr1HuLIvDNLH+llJYo5NpFRbML+NR7alFfnCW08BwHEHvc+LH3jfGDqDahsbAYb7QnoL8Qx1umYXoJ3yip8x5dhTAxTFiU6VNqig3XWwJ6DMz8mJdmYhlALEkgDLiAAJ8gCfuZiE+T0TbUr+Z9dp98MG/84kBhY/qzCzQ70geQICEEe4O89f0kIKwNQ1EbtXiNVVnzmYSV8aH1kTqOZe/3K3wQ/wB35T598d/PZVqefCGlxVt4UO3qep+cITfl4R5OM8Od5CSLJ+M+Z8gKnbP0NYV/VsR0rZx6jsLLeHxH+L3hCa5c+xmR0LnTleHyFSQQjUQaPT1nIUYlGJ3Oo7+fT1hCZJ8y9vudsXY5325yN3mMWapjVmrurr1kFyw/tBMwnT/aQ/1nVexWJTxAtQaxsRYGxsbj3nUeHPhHzX+YmYTkjpIkR5/OQ/bA/wCyZPl/hCEsUXJxzsefEfmf5y8aRXQQhILnJu13h4zMV2IIII2INdRXQye/RvzTO3FYw2bKQVewcjkbVW1zEJJlXxD0/TGP944vfh8d+/jy9Zf/ANG3DJ3zDQtKmPSNIpb66fSEJv03wsnsZ8vxo+50riB4fqP5zT4XCq2yqoLHcgAE/MjrCE4rg0mj2uY1wws0eIAI8iO6ymj67gSjc9Ol+NZdmPdqWGzEENYJHkfSYhK4P9TH2/5HHN8OX0IviHJyrZJ/Zc18/TJwwH5AfaXTif8AymD+xi/6RMQmbTfo93/bO64X0X9FIzZmXi8OlmHiwDYkbEqCNvI2fvJDjMSnmC2B4DgC7Dw/CaX039JiE7ljeUk8ua99HGOq3vpXSfCvoPYTHKGIZK/fT82UH8iR9ZmEl8ELkie2ZrjstbfAdtuuNSfzuEISpY//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7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95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hanced pat dow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0"/>
            <a:ext cx="5181600" cy="6858000"/>
          </a:xfrm>
          <a:prstGeom prst="rect">
            <a:avLst/>
          </a:prstGeom>
          <a:noFill/>
          <a:ln>
            <a:noFill/>
          </a:ln>
        </p:spPr>
      </p:pic>
    </p:spTree>
    <p:extLst>
      <p:ext uri="{BB962C8B-B14F-4D97-AF65-F5344CB8AC3E}">
        <p14:creationId xmlns:p14="http://schemas.microsoft.com/office/powerpoint/2010/main" val="11474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Van Gogh Starry Night - The Painting and The Story">
            <a:extLst>
              <a:ext uri="{FF2B5EF4-FFF2-40B4-BE49-F238E27FC236}">
                <a16:creationId xmlns:a16="http://schemas.microsoft.com/office/drawing/2014/main" id="{6B9CB1D6-DDE1-4E76-BD56-2061DE405E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63"/>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79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Detail Do you Notice?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565"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9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n-US" dirty="0"/>
              <a:t>This much? (From reed.edu)</a:t>
            </a:r>
          </a:p>
        </p:txBody>
      </p:sp>
      <p:cxnSp>
        <p:nvCxnSpPr>
          <p:cNvPr id="24" name="Straight Connector 16">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9497" y="804333"/>
            <a:ext cx="4693291" cy="5249334"/>
          </a:xfrm>
        </p:spPr>
        <p:txBody>
          <a:bodyPr anchor="ctr">
            <a:normAutofit lnSpcReduction="10000"/>
          </a:bodyPr>
          <a:lstStyle/>
          <a:p>
            <a:r>
              <a:rPr lang="en-US" sz="1600" b="0" dirty="0"/>
              <a:t>The ads featuring both male and female athlete, on the other hand, are far more problematic, and reveal the </a:t>
            </a:r>
            <a:r>
              <a:rPr lang="en-US" sz="1600" dirty="0"/>
              <a:t>issues of battle, domination, and sexualization underlying the text and strategy. </a:t>
            </a:r>
            <a:r>
              <a:rPr lang="en-US" sz="1600" b="0" dirty="0"/>
              <a:t> The </a:t>
            </a:r>
            <a:r>
              <a:rPr lang="en-US" sz="1600" b="1" dirty="0"/>
              <a:t>runners’ bodies are positioned in an erotically-charged manner, hips almost touching</a:t>
            </a:r>
            <a:r>
              <a:rPr lang="en-US" sz="1600" b="0" dirty="0"/>
              <a:t>. The </a:t>
            </a:r>
            <a:r>
              <a:rPr lang="en-US" sz="1600" b="1" dirty="0"/>
              <a:t>man turns completely away from the camera, </a:t>
            </a:r>
            <a:r>
              <a:rPr lang="en-US" sz="1600" b="0" dirty="0"/>
              <a:t>staring overtly at his competition. The viewer is left to determine the meaning of this gaze. Is he flirting with her? Egging her on? Pursuing her against her wishes? Several physical indicators seem to imply the existence of a an  </a:t>
            </a:r>
            <a:r>
              <a:rPr lang="en-US" sz="1600" dirty="0"/>
              <a:t>aggressive and sexual underpinning</a:t>
            </a:r>
            <a:r>
              <a:rPr lang="en-US" sz="1600" b="0" dirty="0"/>
              <a:t>. The </a:t>
            </a:r>
            <a:r>
              <a:rPr lang="en-US" sz="1600" b="1" dirty="0"/>
              <a:t>woman’s facial expression</a:t>
            </a:r>
            <a:r>
              <a:rPr lang="en-US" sz="1600" b="0" dirty="0"/>
              <a:t>, for example, though similar to her individual photo, has changed. </a:t>
            </a:r>
            <a:r>
              <a:rPr lang="en-US" sz="1600" dirty="0"/>
              <a:t>Her lips have drawn down, as if worried, whereas before her face was smooth and rel</a:t>
            </a:r>
            <a:r>
              <a:rPr lang="en-US" sz="1600" b="0" dirty="0"/>
              <a:t>axed. Additionally, </a:t>
            </a:r>
            <a:r>
              <a:rPr lang="en-US" sz="1600" b="1" dirty="0"/>
              <a:t>she does not return the man’s gaze</a:t>
            </a:r>
            <a:r>
              <a:rPr lang="en-US" sz="1600" b="0" dirty="0"/>
              <a:t>, and does not seem to be enjoying his pursuit. These indicators are complicated further by the </a:t>
            </a:r>
            <a:r>
              <a:rPr lang="en-US" sz="1600" dirty="0"/>
              <a:t>man’s overt dominance. </a:t>
            </a:r>
            <a:r>
              <a:rPr lang="en-US" sz="1600" b="1" dirty="0"/>
              <a:t>He is featured at the center of the ad, both in front of and taller than the woman’s body</a:t>
            </a:r>
            <a:r>
              <a:rPr lang="en-US" sz="1600" b="0" dirty="0"/>
              <a:t>. </a:t>
            </a:r>
            <a:r>
              <a:rPr lang="en-US" sz="1600" dirty="0"/>
              <a:t>His </a:t>
            </a:r>
            <a:r>
              <a:rPr lang="en-US" sz="1600" b="1" dirty="0"/>
              <a:t>right hand is constricted strongly, as if grasping an invisible object </a:t>
            </a:r>
            <a:r>
              <a:rPr lang="en-US" sz="1600" b="0" dirty="0"/>
              <a:t>– a gesture invoking strength – while his </a:t>
            </a:r>
            <a:r>
              <a:rPr lang="en-US" sz="1600" b="1" dirty="0"/>
              <a:t>left still offers a vigorous thumbs-up. </a:t>
            </a:r>
            <a:r>
              <a:rPr lang="en-US" sz="1600" dirty="0"/>
              <a:t>The </a:t>
            </a:r>
            <a:r>
              <a:rPr lang="en-US" sz="1600" b="1" dirty="0"/>
              <a:t>woman’s fingers, however, have curled inwards, giving her a far less agentive look</a:t>
            </a:r>
            <a:r>
              <a:rPr lang="en-US" sz="1600" dirty="0"/>
              <a:t>.</a:t>
            </a:r>
            <a:r>
              <a:rPr lang="en-US" sz="1600" b="0" dirty="0"/>
              <a:t> </a:t>
            </a:r>
          </a:p>
          <a:p>
            <a:endParaRPr lang="en-US" sz="1400" dirty="0"/>
          </a:p>
        </p:txBody>
      </p:sp>
    </p:spTree>
    <p:extLst>
      <p:ext uri="{BB962C8B-B14F-4D97-AF65-F5344CB8AC3E}">
        <p14:creationId xmlns:p14="http://schemas.microsoft.com/office/powerpoint/2010/main" val="587069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On-screen Show (4:3)</PresentationFormat>
  <Paragraphs>24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Tw Cen MT</vt:lpstr>
      <vt:lpstr>Tw Cen MT Condensed</vt:lpstr>
      <vt:lpstr>Wingdings 3</vt:lpstr>
      <vt:lpstr>Integral</vt:lpstr>
      <vt:lpstr>Visual Analysis</vt:lpstr>
      <vt:lpstr>Analysis means Interpretation</vt:lpstr>
      <vt:lpstr>Analysis Does Not Mean…</vt:lpstr>
      <vt:lpstr>So your analysis…</vt:lpstr>
      <vt:lpstr>PowerPoint Presentation</vt:lpstr>
      <vt:lpstr>PowerPoint Presentation</vt:lpstr>
      <vt:lpstr>PowerPoint Presentation</vt:lpstr>
      <vt:lpstr>How Much Detail Do you Notice?</vt:lpstr>
      <vt:lpstr>This much? (From reed.edu)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Analysis</dc:title>
  <dc:creator>Rebecca Eggenschwiler</dc:creator>
  <cp:lastModifiedBy>Seal Caulking</cp:lastModifiedBy>
  <cp:revision>1</cp:revision>
  <dcterms:created xsi:type="dcterms:W3CDTF">2020-09-10T17:41:34Z</dcterms:created>
  <dcterms:modified xsi:type="dcterms:W3CDTF">2021-04-01T18:44:30Z</dcterms:modified>
</cp:coreProperties>
</file>